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"/>
  </p:notesMasterIdLst>
  <p:handoutMasterIdLst>
    <p:handoutMasterId r:id="rId9"/>
  </p:handoutMasterIdLst>
  <p:sldIdLst>
    <p:sldId id="319" r:id="rId5"/>
    <p:sldId id="413" r:id="rId6"/>
    <p:sldId id="41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S24 Layoutbeispiele" id="{7124CC1A-608F-4B57-A735-451D0FC322D8}">
          <p14:sldIdLst>
            <p14:sldId id="319"/>
            <p14:sldId id="413"/>
            <p14:sldId id="41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200"/>
    <a:srgbClr val="FF90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48A628-4A67-7595-7742-2B1C6142A875}" v="2" dt="2022-02-15T09:06:04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rian Hottner" userId="48aba784-b92d-4b9c-87d1-3b7b3b3cc0c9" providerId="ADAL" clId="{E9CE5678-48A1-0D4A-80DD-CD8CFDC25925}"/>
    <pc:docChg chg="undo custSel modSld">
      <pc:chgData name="Florian Hottner" userId="48aba784-b92d-4b9c-87d1-3b7b3b3cc0c9" providerId="ADAL" clId="{E9CE5678-48A1-0D4A-80DD-CD8CFDC25925}" dt="2021-05-21T09:18:14.306" v="297" actId="14100"/>
      <pc:docMkLst>
        <pc:docMk/>
      </pc:docMkLst>
      <pc:sldChg chg="modSp mod">
        <pc:chgData name="Florian Hottner" userId="48aba784-b92d-4b9c-87d1-3b7b3b3cc0c9" providerId="ADAL" clId="{E9CE5678-48A1-0D4A-80DD-CD8CFDC25925}" dt="2021-05-21T08:48:22.111" v="31" actId="20577"/>
        <pc:sldMkLst>
          <pc:docMk/>
          <pc:sldMk cId="2940253196" sldId="319"/>
        </pc:sldMkLst>
        <pc:spChg chg="mod">
          <ac:chgData name="Florian Hottner" userId="48aba784-b92d-4b9c-87d1-3b7b3b3cc0c9" providerId="ADAL" clId="{E9CE5678-48A1-0D4A-80DD-CD8CFDC25925}" dt="2021-05-21T08:48:22.111" v="31" actId="20577"/>
          <ac:spMkLst>
            <pc:docMk/>
            <pc:sldMk cId="2940253196" sldId="319"/>
            <ac:spMk id="4" creationId="{285FEE8C-5125-4E5C-8C6E-888BB86E78F6}"/>
          </ac:spMkLst>
        </pc:spChg>
      </pc:sldChg>
      <pc:sldChg chg="modSp mod">
        <pc:chgData name="Florian Hottner" userId="48aba784-b92d-4b9c-87d1-3b7b3b3cc0c9" providerId="ADAL" clId="{E9CE5678-48A1-0D4A-80DD-CD8CFDC25925}" dt="2021-05-21T09:18:14.306" v="297" actId="14100"/>
        <pc:sldMkLst>
          <pc:docMk/>
          <pc:sldMk cId="3990306635" sldId="413"/>
        </pc:sldMkLst>
        <pc:spChg chg="mod">
          <ac:chgData name="Florian Hottner" userId="48aba784-b92d-4b9c-87d1-3b7b3b3cc0c9" providerId="ADAL" clId="{E9CE5678-48A1-0D4A-80DD-CD8CFDC25925}" dt="2021-05-21T09:18:14.306" v="297" actId="14100"/>
          <ac:spMkLst>
            <pc:docMk/>
            <pc:sldMk cId="3990306635" sldId="413"/>
            <ac:spMk id="6" creationId="{770D301A-D04B-944B-BDA5-8E10ABBFEC12}"/>
          </ac:spMkLst>
        </pc:spChg>
      </pc:sldChg>
    </pc:docChg>
  </pc:docChgLst>
  <pc:docChgLst>
    <pc:chgData name="Hatice Ece Kilkeser" userId="S::ece.kilkeser@autoscout24.com::c2e259f4-c3e1-4a6a-a04a-301157063176" providerId="AD" clId="Web-{FF48A628-4A67-7595-7742-2B1C6142A875}"/>
    <pc:docChg chg="modSld">
      <pc:chgData name="Hatice Ece Kilkeser" userId="S::ece.kilkeser@autoscout24.com::c2e259f4-c3e1-4a6a-a04a-301157063176" providerId="AD" clId="Web-{FF48A628-4A67-7595-7742-2B1C6142A875}" dt="2022-02-15T09:06:02.602" v="0" actId="20577"/>
      <pc:docMkLst>
        <pc:docMk/>
      </pc:docMkLst>
      <pc:sldChg chg="modSp">
        <pc:chgData name="Hatice Ece Kilkeser" userId="S::ece.kilkeser@autoscout24.com::c2e259f4-c3e1-4a6a-a04a-301157063176" providerId="AD" clId="Web-{FF48A628-4A67-7595-7742-2B1C6142A875}" dt="2022-02-15T09:06:02.602" v="0" actId="20577"/>
        <pc:sldMkLst>
          <pc:docMk/>
          <pc:sldMk cId="2940253196" sldId="319"/>
        </pc:sldMkLst>
        <pc:spChg chg="mod">
          <ac:chgData name="Hatice Ece Kilkeser" userId="S::ece.kilkeser@autoscout24.com::c2e259f4-c3e1-4a6a-a04a-301157063176" providerId="AD" clId="Web-{FF48A628-4A67-7595-7742-2B1C6142A875}" dt="2022-02-15T09:06:02.602" v="0" actId="20577"/>
          <ac:spMkLst>
            <pc:docMk/>
            <pc:sldMk cId="2940253196" sldId="319"/>
            <ac:spMk id="4" creationId="{285FEE8C-5125-4E5C-8C6E-888BB86E78F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51EF801A-0466-4D7D-A68F-2E3352EFBA3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44A54DB-0B94-4E46-859D-52757EBDB5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FE8B3-DDE8-486F-8637-EFF022398F70}" type="datetime1">
              <a:rPr lang="de-DE" smtClean="0"/>
              <a:t>15.02.2022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9A52230-DCE9-48A1-8628-77B6561983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8FC2935-D16C-4B66-A4B6-215E8B27AC5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84826-DC23-486A-83F8-8767C46C2A4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63755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/>
            </a:lvl1pPr>
          </a:lstStyle>
          <a:p>
            <a:fld id="{1077F1F3-DA5C-4EF5-8119-D1717EF2A499}" type="datetime1">
              <a:rPr lang="de-DE" smtClean="0"/>
              <a:t>15.02.2022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/>
            </a:lvl1pPr>
          </a:lstStyle>
          <a:p>
            <a:fld id="{BC5DD8C7-FBF6-4970-86F7-C0BA4E059780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35244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DD8C7-FBF6-4970-86F7-C0BA4E05978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7191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DD8C7-FBF6-4970-86F7-C0BA4E05978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418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155A0D71-ABF0-467C-81D0-70BF0A4BEB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994650" cy="5140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297FBCF-B88B-4C1D-8806-0262E054F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43388" y="6210559"/>
            <a:ext cx="4676775" cy="315198"/>
          </a:xfr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/>
              <a:t>Master-Untertitelformat bearbeiten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4E12EBCF-0EDC-43BF-8D8C-A48360F028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5250" y="6210558"/>
            <a:ext cx="2747963" cy="3168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noProof="0"/>
              <a:t>Datum</a:t>
            </a:r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BA9AB296-5EB1-4E69-9B31-A1BE518A3B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42800" y="0"/>
            <a:ext cx="6350400" cy="5140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430E44-1D09-4BBB-9DA3-BA4810D65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5250" y="1422400"/>
            <a:ext cx="4668838" cy="3718400"/>
          </a:xfrm>
        </p:spPr>
        <p:txBody>
          <a:bodyPr anchor="t"/>
          <a:lstStyle>
            <a:lvl1pPr algn="l">
              <a:lnSpc>
                <a:spcPts val="5400"/>
              </a:lnSpc>
              <a:defRPr sz="5000"/>
            </a:lvl1pPr>
          </a:lstStyle>
          <a:p>
            <a:r>
              <a:rPr lang="de-DE" noProof="0"/>
              <a:t>Mastertitelformat bearbeiten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1285F2C-4F0E-442F-A011-F7D35636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0798" y="5465195"/>
            <a:ext cx="1584211" cy="100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61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Einspaltig Marginalspalte rechts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nhaltsplatzhalter 10">
            <a:extLst>
              <a:ext uri="{FF2B5EF4-FFF2-40B4-BE49-F238E27FC236}">
                <a16:creationId xmlns:a16="http://schemas.microsoft.com/office/drawing/2014/main" id="{D8C65DE2-0878-4445-9290-D1D71B50D77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091488" y="3429000"/>
            <a:ext cx="4100511" cy="3429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  <a:lvl2pPr algn="ctr">
              <a:defRPr>
                <a:solidFill>
                  <a:schemeClr val="tx1"/>
                </a:solidFill>
              </a:defRPr>
            </a:lvl2pPr>
            <a:lvl3pPr algn="ctr">
              <a:defRPr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tx1"/>
                </a:solidFill>
              </a:defRPr>
            </a:lvl4pPr>
            <a:lvl5pPr algn="ctr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F024BD69-BE16-4297-AFDF-8EA5A9323EA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091489" y="0"/>
            <a:ext cx="4100512" cy="3429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  <a:lvl2pPr algn="ctr">
              <a:defRPr>
                <a:solidFill>
                  <a:schemeClr val="tx1"/>
                </a:solidFill>
              </a:defRPr>
            </a:lvl2pPr>
            <a:lvl3pPr algn="ctr">
              <a:defRPr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tx1"/>
                </a:solidFill>
              </a:defRPr>
            </a:lvl4pPr>
            <a:lvl5pPr algn="ctr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393618C6-75B1-47D8-B1E0-9164B22F49D1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5" name="Textplatzhalter 8">
            <a:extLst>
              <a:ext uri="{FF2B5EF4-FFF2-40B4-BE49-F238E27FC236}">
                <a16:creationId xmlns:a16="http://schemas.microsoft.com/office/drawing/2014/main" id="{8B2032BC-1FF0-4968-92C9-2A27DFB11F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65250" y="1822450"/>
            <a:ext cx="5634038" cy="416718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6" name="Titelplatzhalter 1">
            <a:extLst>
              <a:ext uri="{FF2B5EF4-FFF2-40B4-BE49-F238E27FC236}">
                <a16:creationId xmlns:a16="http://schemas.microsoft.com/office/drawing/2014/main" id="{58EDA9C3-36B3-4B2C-A07B-48EC9BCED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6596088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607E69F4-DDDC-4292-A5A6-9C8289CF7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34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Einspaltig Marginalspalte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87BA0B-1F50-4F8A-9F3E-F301BCE2C4A8}"/>
              </a:ext>
            </a:extLst>
          </p:cNvPr>
          <p:cNvSpPr/>
          <p:nvPr userDrawn="1"/>
        </p:nvSpPr>
        <p:spPr>
          <a:xfrm>
            <a:off x="0" y="0"/>
            <a:ext cx="4113213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16413" y="1822450"/>
            <a:ext cx="7285062" cy="416718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CB8452E7-7B70-4B7C-8592-3F482C3040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3225" y="1822450"/>
            <a:ext cx="3306787" cy="4167188"/>
          </a:xfrm>
        </p:spPr>
        <p:txBody>
          <a:bodyPr numCol="1" spcCol="270000" anchor="b" anchorCtr="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E9FA11E-EAB5-4F0A-B03F-2A8D97E19FA7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5" name="Titelplatzhalter 1">
            <a:extLst>
              <a:ext uri="{FF2B5EF4-FFF2-40B4-BE49-F238E27FC236}">
                <a16:creationId xmlns:a16="http://schemas.microsoft.com/office/drawing/2014/main" id="{FAD53751-2424-4BFB-B839-02EA0BF06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3306787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720F715-CA36-43DB-A70D-430F5DB7C1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135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Einspaltig Zitat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45EAF57-7C1B-4A6E-8DD7-2DD777A0DB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822450"/>
            <a:ext cx="4243388" cy="416718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CB8452E7-7B70-4B7C-8592-3F482C3040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3226" y="1822450"/>
            <a:ext cx="2747962" cy="4167188"/>
          </a:xfrm>
        </p:spPr>
        <p:txBody>
          <a:bodyPr numCol="1" spcCol="270000" anchor="ctr" anchorCtr="0"/>
          <a:lstStyle>
            <a:lvl1pPr marL="0" indent="0">
              <a:buFontTx/>
              <a:buNone/>
              <a:defRPr sz="1600">
                <a:solidFill>
                  <a:schemeClr val="tx1"/>
                </a:solidFill>
              </a:defRPr>
            </a:lvl1pPr>
            <a:lvl2pPr marL="129600" indent="0">
              <a:buFontTx/>
              <a:buNone/>
              <a:defRPr>
                <a:solidFill>
                  <a:schemeClr val="tx1"/>
                </a:solidFill>
              </a:defRPr>
            </a:lvl2pPr>
            <a:lvl3pPr marL="259200" indent="0">
              <a:buFontTx/>
              <a:buNone/>
              <a:defRPr>
                <a:solidFill>
                  <a:schemeClr val="tx1"/>
                </a:solidFill>
              </a:defRPr>
            </a:lvl3pPr>
            <a:lvl4pPr marL="388800" indent="0">
              <a:buFontTx/>
              <a:buNone/>
              <a:defRPr>
                <a:solidFill>
                  <a:schemeClr val="tx1"/>
                </a:solidFill>
              </a:defRPr>
            </a:lvl4pPr>
            <a:lvl5pPr marL="518400" indent="0"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1E8B8E7-36A3-44A2-8B68-7CC7260E9A31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5" name="Textplatzhalter 8">
            <a:extLst>
              <a:ext uri="{FF2B5EF4-FFF2-40B4-BE49-F238E27FC236}">
                <a16:creationId xmlns:a16="http://schemas.microsoft.com/office/drawing/2014/main" id="{492831ED-65C6-4C9B-8E50-DC3A655C78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16413" y="1822450"/>
            <a:ext cx="7285062" cy="416718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6" name="Titelplatzhalter 1">
            <a:extLst>
              <a:ext uri="{FF2B5EF4-FFF2-40B4-BE49-F238E27FC236}">
                <a16:creationId xmlns:a16="http://schemas.microsoft.com/office/drawing/2014/main" id="{42D86EE5-42D5-41AA-A9B5-3EDEC0673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3710013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EDAA4212-43FA-425E-B861-2E840F74F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64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Einspaltig Zitat link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45EAF57-7C1B-4A6E-8DD7-2DD777A0DB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1822450"/>
            <a:ext cx="5076825" cy="4167188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10176" y="1822450"/>
            <a:ext cx="6591300" cy="416718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CB8452E7-7B70-4B7C-8592-3F482C3040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3226" y="1822450"/>
            <a:ext cx="3123950" cy="4167188"/>
          </a:xfrm>
        </p:spPr>
        <p:txBody>
          <a:bodyPr numCol="1" spcCol="270000" anchor="ctr" anchorCtr="0"/>
          <a:lstStyle>
            <a:lvl1pPr marL="0" indent="0">
              <a:buFontTx/>
              <a:buNone/>
              <a:defRPr sz="2000">
                <a:solidFill>
                  <a:schemeClr val="tx1"/>
                </a:solidFill>
              </a:defRPr>
            </a:lvl1pPr>
            <a:lvl2pPr marL="129600" indent="0">
              <a:buFontTx/>
              <a:buNone/>
              <a:defRPr>
                <a:solidFill>
                  <a:schemeClr val="tx1"/>
                </a:solidFill>
              </a:defRPr>
            </a:lvl2pPr>
            <a:lvl3pPr marL="259200" indent="0">
              <a:buFontTx/>
              <a:buNone/>
              <a:defRPr>
                <a:solidFill>
                  <a:schemeClr val="tx1"/>
                </a:solidFill>
              </a:defRPr>
            </a:lvl3pPr>
            <a:lvl4pPr marL="388800" indent="0">
              <a:buFontTx/>
              <a:buNone/>
              <a:defRPr>
                <a:solidFill>
                  <a:schemeClr val="tx1"/>
                </a:solidFill>
              </a:defRPr>
            </a:lvl4pPr>
            <a:lvl5pPr marL="518400" indent="0"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CCDC21C-0412-464A-9CF6-1DA23B488DA7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5" name="Titelplatzhalter 1">
            <a:extLst>
              <a:ext uri="{FF2B5EF4-FFF2-40B4-BE49-F238E27FC236}">
                <a16:creationId xmlns:a16="http://schemas.microsoft.com/office/drawing/2014/main" id="{97B41D50-5EBC-4F3D-BD63-E44B011CA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11394108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2DAF5B9-B9B4-4B42-90AF-C2CB74FD6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245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Einspaltig Zitat link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5B7E0878-7E74-4BAC-A685-F9EC4EFC360B}"/>
              </a:ext>
            </a:extLst>
          </p:cNvPr>
          <p:cNvSpPr/>
          <p:nvPr userDrawn="1"/>
        </p:nvSpPr>
        <p:spPr>
          <a:xfrm>
            <a:off x="4113213" y="0"/>
            <a:ext cx="807878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45EAF57-7C1B-4A6E-8DD7-2DD777A0DB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1822450"/>
            <a:ext cx="5076825" cy="4167188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10175" y="1822448"/>
            <a:ext cx="6578599" cy="4167189"/>
          </a:xfrm>
        </p:spPr>
        <p:txBody>
          <a:bodyPr numCol="1" spcCol="27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CB8452E7-7B70-4B7C-8592-3F482C3040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3225" y="1822450"/>
            <a:ext cx="3295541" cy="4167188"/>
          </a:xfrm>
        </p:spPr>
        <p:txBody>
          <a:bodyPr numCol="1" spcCol="270000" anchor="ctr" anchorCtr="0"/>
          <a:lstStyle>
            <a:lvl1pPr algn="ctr">
              <a:buFontTx/>
              <a:buNone/>
              <a:defRPr sz="2000">
                <a:solidFill>
                  <a:schemeClr val="tx1"/>
                </a:solidFill>
              </a:defRPr>
            </a:lvl1pPr>
            <a:lvl2pPr marL="129600" indent="0">
              <a:buFontTx/>
              <a:buNone/>
              <a:defRPr>
                <a:solidFill>
                  <a:schemeClr val="tx1"/>
                </a:solidFill>
              </a:defRPr>
            </a:lvl2pPr>
            <a:lvl3pPr marL="259200" indent="0">
              <a:buFontTx/>
              <a:buNone/>
              <a:defRPr>
                <a:solidFill>
                  <a:schemeClr val="tx1"/>
                </a:solidFill>
              </a:defRPr>
            </a:lvl3pPr>
            <a:lvl4pPr marL="388800" indent="0">
              <a:buFontTx/>
              <a:buNone/>
              <a:defRPr>
                <a:solidFill>
                  <a:schemeClr val="tx1"/>
                </a:solidFill>
              </a:defRPr>
            </a:lvl4pPr>
            <a:lvl5pPr marL="518400" indent="0"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CFF0531E-211F-40D2-BB82-C9B805CA516E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6" name="Titelplatzhalter 1">
            <a:extLst>
              <a:ext uri="{FF2B5EF4-FFF2-40B4-BE49-F238E27FC236}">
                <a16:creationId xmlns:a16="http://schemas.microsoft.com/office/drawing/2014/main" id="{BD2C8897-7510-4BAD-A89C-8F0322B55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3295566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B95C5CAA-8AC2-49D6-AD79-63146CED9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5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228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Drei Überschrif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A3EA27D4-133F-4217-B03C-152F04B3D08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49742" y="2420888"/>
            <a:ext cx="3711572" cy="201622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8" name="Bildplatzhalter 10">
            <a:extLst>
              <a:ext uri="{FF2B5EF4-FFF2-40B4-BE49-F238E27FC236}">
                <a16:creationId xmlns:a16="http://schemas.microsoft.com/office/drawing/2014/main" id="{2B980BE5-451E-4785-B56D-0CA0DB95A1C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99253" y="2420888"/>
            <a:ext cx="3711572" cy="201622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45EAF57-7C1B-4A6E-8DD7-2DD777A0DB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1344" y="2420888"/>
            <a:ext cx="3921869" cy="201622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</a:t>
            </a:r>
            <a:r>
              <a:rPr lang="de-DE" noProof="0" err="1"/>
              <a:t>Authors</a:t>
            </a:r>
            <a:endParaRPr lang="de-DE" noProof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1E8B8E7-36A3-44A2-8B68-7CC7260E9A31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6" name="Titelplatzhalter 1">
            <a:extLst>
              <a:ext uri="{FF2B5EF4-FFF2-40B4-BE49-F238E27FC236}">
                <a16:creationId xmlns:a16="http://schemas.microsoft.com/office/drawing/2014/main" id="{42D86EE5-42D5-41AA-A9B5-3EDEC0673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25" y="2960948"/>
            <a:ext cx="3592335" cy="93610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2400"/>
            </a:lvl1pPr>
          </a:lstStyle>
          <a:p>
            <a:r>
              <a:rPr lang="de-DE" noProof="0"/>
              <a:t>Mastertitelformat bearbeiten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E806F46-1472-431E-A5FD-8BB9E1B498C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12406" y="2960948"/>
            <a:ext cx="3386244" cy="936104"/>
          </a:xfrm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20" name="Textplatzhalter 4">
            <a:extLst>
              <a:ext uri="{FF2B5EF4-FFF2-40B4-BE49-F238E27FC236}">
                <a16:creationId xmlns:a16="http://schemas.microsoft.com/office/drawing/2014/main" id="{0C5FCEAD-7C63-414C-964F-887C47F4349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256240" y="2960948"/>
            <a:ext cx="3386244" cy="936104"/>
          </a:xfrm>
        </p:spPr>
        <p:txBody>
          <a:bodyPr anchor="ctr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230B5F1F-3FC4-4291-A799-CCB3B66498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73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Aufzählung und Faz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45EAF57-7C1B-4A6E-8DD7-2DD777A0DB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84538" y="1608954"/>
            <a:ext cx="828675" cy="81446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1E8B8E7-36A3-44A2-8B68-7CC7260E9A31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E806F46-1472-431E-A5FD-8BB9E1B498C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43387" y="1822450"/>
            <a:ext cx="7558087" cy="2542654"/>
          </a:xfrm>
        </p:spPr>
        <p:txBody>
          <a:bodyPr anchor="t"/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20" name="Textplatzhalter 4">
            <a:extLst>
              <a:ext uri="{FF2B5EF4-FFF2-40B4-BE49-F238E27FC236}">
                <a16:creationId xmlns:a16="http://schemas.microsoft.com/office/drawing/2014/main" id="{0C5FCEAD-7C63-414C-964F-887C47F4349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65849" y="4734982"/>
            <a:ext cx="5635625" cy="1254656"/>
          </a:xfrm>
        </p:spPr>
        <p:txBody>
          <a:bodyPr anchor="t"/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5" name="Bildplatzhalter 10">
            <a:extLst>
              <a:ext uri="{FF2B5EF4-FFF2-40B4-BE49-F238E27FC236}">
                <a16:creationId xmlns:a16="http://schemas.microsoft.com/office/drawing/2014/main" id="{95C394AD-6B1A-4FDE-B91F-BD8047D020F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284538" y="4509120"/>
            <a:ext cx="2749550" cy="81446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7" name="Bildplatzhalter 10">
            <a:extLst>
              <a:ext uri="{FF2B5EF4-FFF2-40B4-BE49-F238E27FC236}">
                <a16:creationId xmlns:a16="http://schemas.microsoft.com/office/drawing/2014/main" id="{916D8CDE-6460-47EB-84D4-5AD4BB2949F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284538" y="2579798"/>
            <a:ext cx="828675" cy="81446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9" name="Bildplatzhalter 10">
            <a:extLst>
              <a:ext uri="{FF2B5EF4-FFF2-40B4-BE49-F238E27FC236}">
                <a16:creationId xmlns:a16="http://schemas.microsoft.com/office/drawing/2014/main" id="{34E42459-096C-4AC5-AFFF-276AF175ADD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284538" y="3550642"/>
            <a:ext cx="828675" cy="81446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8668C707-CFCE-425A-9F0F-EA91F321F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30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Aufzählung und Fazi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44B22494-8E6E-49DA-97F2-247E891BA01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096000" y="0"/>
            <a:ext cx="6096001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45EAF57-7C1B-4A6E-8DD7-2DD777A0DB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736850" y="1396833"/>
            <a:ext cx="828675" cy="81446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1E8B8E7-36A3-44A2-8B68-7CC7260E9A31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E806F46-1472-431E-A5FD-8BB9E1B498C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3225" y="692696"/>
            <a:ext cx="5476751" cy="548217"/>
          </a:xfrm>
        </p:spPr>
        <p:txBody>
          <a:bodyPr anchor="t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20" name="Textplatzhalter 4">
            <a:extLst>
              <a:ext uri="{FF2B5EF4-FFF2-40B4-BE49-F238E27FC236}">
                <a16:creationId xmlns:a16="http://schemas.microsoft.com/office/drawing/2014/main" id="{0C5FCEAD-7C63-414C-964F-887C47F4349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961313" y="874182"/>
            <a:ext cx="3310201" cy="5115456"/>
          </a:xfrm>
        </p:spPr>
        <p:txBody>
          <a:bodyPr anchor="ctr"/>
          <a:lstStyle>
            <a:lvl1pPr marL="0" indent="0">
              <a:buFontTx/>
              <a:buNone/>
              <a:defRPr sz="40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5326957C-FB46-4AD1-B21A-B60E6E2C8DD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736850" y="3071352"/>
            <a:ext cx="828675" cy="81446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6" name="Textplatzhalter 4">
            <a:extLst>
              <a:ext uri="{FF2B5EF4-FFF2-40B4-BE49-F238E27FC236}">
                <a16:creationId xmlns:a16="http://schemas.microsoft.com/office/drawing/2014/main" id="{85EBA66B-7378-450B-9552-907DD432FC2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03225" y="2367215"/>
            <a:ext cx="5476751" cy="548217"/>
          </a:xfrm>
        </p:spPr>
        <p:txBody>
          <a:bodyPr anchor="t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8" name="Bildplatzhalter 10">
            <a:extLst>
              <a:ext uri="{FF2B5EF4-FFF2-40B4-BE49-F238E27FC236}">
                <a16:creationId xmlns:a16="http://schemas.microsoft.com/office/drawing/2014/main" id="{5906C19E-5CB2-4B34-A4D1-42B13E93EAD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736850" y="4745871"/>
            <a:ext cx="828675" cy="81446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21" name="Textplatzhalter 4">
            <a:extLst>
              <a:ext uri="{FF2B5EF4-FFF2-40B4-BE49-F238E27FC236}">
                <a16:creationId xmlns:a16="http://schemas.microsoft.com/office/drawing/2014/main" id="{DF88E44F-B428-4CF4-9E24-056CA6F4153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03225" y="4041734"/>
            <a:ext cx="5476751" cy="548217"/>
          </a:xfrm>
        </p:spPr>
        <p:txBody>
          <a:bodyPr anchor="t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22" name="Textplatzhalter 4">
            <a:extLst>
              <a:ext uri="{FF2B5EF4-FFF2-40B4-BE49-F238E27FC236}">
                <a16:creationId xmlns:a16="http://schemas.microsoft.com/office/drawing/2014/main" id="{6F74F137-ADED-4A59-945E-19E6CBFE6DD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3225" y="5716253"/>
            <a:ext cx="5476751" cy="548217"/>
          </a:xfrm>
        </p:spPr>
        <p:txBody>
          <a:bodyPr anchor="t"/>
          <a:lstStyle>
            <a:lvl1pPr marL="0" indent="0" algn="ctr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089987A9-D716-4F03-9168-061D85980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039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Aufzählung und Fazi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ildplatzhalter 10">
            <a:extLst>
              <a:ext uri="{FF2B5EF4-FFF2-40B4-BE49-F238E27FC236}">
                <a16:creationId xmlns:a16="http://schemas.microsoft.com/office/drawing/2014/main" id="{686E5F83-51A1-40AA-8F60-812F39C95C6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04462" y="4444168"/>
            <a:ext cx="4599450" cy="911287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5" name="Bildplatzhalter 10">
            <a:extLst>
              <a:ext uri="{FF2B5EF4-FFF2-40B4-BE49-F238E27FC236}">
                <a16:creationId xmlns:a16="http://schemas.microsoft.com/office/drawing/2014/main" id="{979BBB99-D62B-49B6-806D-F78379725A1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04462" y="3021768"/>
            <a:ext cx="4599450" cy="911287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7" name="Bildplatzhalter 10">
            <a:extLst>
              <a:ext uri="{FF2B5EF4-FFF2-40B4-BE49-F238E27FC236}">
                <a16:creationId xmlns:a16="http://schemas.microsoft.com/office/drawing/2014/main" id="{AF2E0D73-7D5E-4BD1-B7C2-4D255EEECAF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04462" y="1633235"/>
            <a:ext cx="4599450" cy="911287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44B22494-8E6E-49DA-97F2-247E891BA01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29463" y="0"/>
            <a:ext cx="5062538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45EAF57-7C1B-4A6E-8DD7-2DD777A0DB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61917" y="3021769"/>
            <a:ext cx="1475206" cy="911286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1E8B8E7-36A3-44A2-8B68-7CC7260E9A31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E806F46-1472-431E-A5FD-8BB9E1B498C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28724" y="1817810"/>
            <a:ext cx="4075188" cy="548217"/>
          </a:xfrm>
        </p:spPr>
        <p:txBody>
          <a:bodyPr anchor="t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20" name="Textplatzhalter 4">
            <a:extLst>
              <a:ext uri="{FF2B5EF4-FFF2-40B4-BE49-F238E27FC236}">
                <a16:creationId xmlns:a16="http://schemas.microsoft.com/office/drawing/2014/main" id="{0C5FCEAD-7C63-414C-964F-887C47F4349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961313" y="874182"/>
            <a:ext cx="3310201" cy="5115456"/>
          </a:xfrm>
        </p:spPr>
        <p:txBody>
          <a:bodyPr anchor="ctr"/>
          <a:lstStyle>
            <a:lvl1pPr marL="0" indent="0">
              <a:buFontTx/>
              <a:buNone/>
              <a:defRPr sz="40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6" name="Textplatzhalter 4">
            <a:extLst>
              <a:ext uri="{FF2B5EF4-FFF2-40B4-BE49-F238E27FC236}">
                <a16:creationId xmlns:a16="http://schemas.microsoft.com/office/drawing/2014/main" id="{85EBA66B-7378-450B-9552-907DD432FC2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28724" y="3220281"/>
            <a:ext cx="4075187" cy="548217"/>
          </a:xfrm>
        </p:spPr>
        <p:txBody>
          <a:bodyPr anchor="t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21" name="Textplatzhalter 4">
            <a:extLst>
              <a:ext uri="{FF2B5EF4-FFF2-40B4-BE49-F238E27FC236}">
                <a16:creationId xmlns:a16="http://schemas.microsoft.com/office/drawing/2014/main" id="{DF88E44F-B428-4CF4-9E24-056CA6F4153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28725" y="4622752"/>
            <a:ext cx="4075186" cy="548217"/>
          </a:xfrm>
        </p:spPr>
        <p:txBody>
          <a:bodyPr anchor="t"/>
          <a:lstStyle>
            <a:lvl1pPr marL="0" indent="0" algn="l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214A6591-A121-45A0-A7CD-7068E8EA39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3444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Auss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ildplatzhalter 10">
            <a:extLst>
              <a:ext uri="{FF2B5EF4-FFF2-40B4-BE49-F238E27FC236}">
                <a16:creationId xmlns:a16="http://schemas.microsoft.com/office/drawing/2014/main" id="{916D8CDE-6460-47EB-84D4-5AD4BB2949F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829049" y="2579798"/>
            <a:ext cx="828675" cy="81446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9" name="Bildplatzhalter 10">
            <a:extLst>
              <a:ext uri="{FF2B5EF4-FFF2-40B4-BE49-F238E27FC236}">
                <a16:creationId xmlns:a16="http://schemas.microsoft.com/office/drawing/2014/main" id="{34E42459-096C-4AC5-AFFF-276AF175ADD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829049" y="3550642"/>
            <a:ext cx="828675" cy="81446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45EAF57-7C1B-4A6E-8DD7-2DD777A0DB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29049" y="1608954"/>
            <a:ext cx="828675" cy="81446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1E8B8E7-36A3-44A2-8B68-7CC7260E9A31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E806F46-1472-431E-A5FD-8BB9E1B498C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43387" y="1822450"/>
            <a:ext cx="7558087" cy="2542654"/>
          </a:xfrm>
        </p:spPr>
        <p:txBody>
          <a:bodyPr anchor="t"/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266400" indent="0">
              <a:buFontTx/>
              <a:buNone/>
              <a:defRPr sz="2400"/>
            </a:lvl2pPr>
            <a:lvl3pPr marL="532800" indent="0">
              <a:buFontTx/>
              <a:buNone/>
              <a:defRPr sz="2400"/>
            </a:lvl3pPr>
            <a:lvl4pPr marL="799200" indent="0">
              <a:buFontTx/>
              <a:buNone/>
              <a:defRPr sz="2400"/>
            </a:lvl4pPr>
            <a:lvl5pPr marL="10656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6F9919D-CD2E-4740-ACB3-5B917B7153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34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155A0D71-ABF0-467C-81D0-70BF0A4BEB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994650" cy="5140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297FBCF-B88B-4C1D-8806-0262E054F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43388" y="6210559"/>
            <a:ext cx="4668838" cy="315198"/>
          </a:xfr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/>
              <a:t>Master-Untertitelformat bearbeiten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4E12EBCF-0EDC-43BF-8D8C-A48360F028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5250" y="6210558"/>
            <a:ext cx="2747963" cy="3168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noProof="0"/>
              <a:t>Datum</a:t>
            </a:r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BA9AB296-5EB1-4E69-9B31-A1BE518A3B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42800" y="0"/>
            <a:ext cx="6350400" cy="5140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430E44-1D09-4BBB-9DA3-BA4810D65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5250" y="1422400"/>
            <a:ext cx="4668838" cy="3718400"/>
          </a:xfrm>
        </p:spPr>
        <p:txBody>
          <a:bodyPr anchor="t"/>
          <a:lstStyle>
            <a:lvl1pPr algn="l">
              <a:lnSpc>
                <a:spcPts val="5400"/>
              </a:lnSpc>
              <a:defRPr sz="5000"/>
            </a:lvl1pPr>
          </a:lstStyle>
          <a:p>
            <a:r>
              <a:rPr lang="de-DE" noProof="0"/>
              <a:t>Mastertitelformat bearbeiten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2073EFA-CDCC-4FFC-838D-DE616691D0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0798" y="5465195"/>
            <a:ext cx="1584210" cy="100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9328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Einspaltig und Highligh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45EAF57-7C1B-4A6E-8DD7-2DD777A0DB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335389" y="1827389"/>
            <a:ext cx="1777824" cy="88647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43388" y="2138203"/>
            <a:ext cx="6600825" cy="3851435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CCDC21C-0412-464A-9CF6-1DA23B488DA7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5" name="Titelplatzhalter 1">
            <a:extLst>
              <a:ext uri="{FF2B5EF4-FFF2-40B4-BE49-F238E27FC236}">
                <a16:creationId xmlns:a16="http://schemas.microsoft.com/office/drawing/2014/main" id="{97B41D50-5EBC-4F3D-BD63-E44B011CA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11394108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37564976-03FE-4306-B6CD-22A8245A36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335389" y="2786275"/>
            <a:ext cx="1777824" cy="886470"/>
          </a:xfrm>
        </p:spPr>
        <p:txBody>
          <a:bodyPr/>
          <a:lstStyle/>
          <a:p>
            <a:endParaRPr lang="de-DE" noProof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3748973-8ED3-4E76-8277-64B21A4D3E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6169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3225" y="1822450"/>
            <a:ext cx="11398250" cy="4167188"/>
          </a:xfrm>
        </p:spPr>
        <p:txBody>
          <a:bodyPr numCol="2" spcCol="1332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01D40B2-C6A0-4C21-BBB3-D07D553732D5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1" name="Titelplatzhalter 1">
            <a:extLst>
              <a:ext uri="{FF2B5EF4-FFF2-40B4-BE49-F238E27FC236}">
                <a16:creationId xmlns:a16="http://schemas.microsoft.com/office/drawing/2014/main" id="{1BD4FD1B-E592-4FD2-86CD-57D31F375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11394108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AE2A8B15-F4DF-49B8-87D0-0DEBC3121D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448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Dr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ildplatzhalter 19">
            <a:extLst>
              <a:ext uri="{FF2B5EF4-FFF2-40B4-BE49-F238E27FC236}">
                <a16:creationId xmlns:a16="http://schemas.microsoft.com/office/drawing/2014/main" id="{A608BAC1-3C2C-435F-AD97-9E5DBF1BD2B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086850" y="0"/>
            <a:ext cx="3105150" cy="257175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3225" y="3168000"/>
            <a:ext cx="3709988" cy="282163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7B8499B5-0D44-4E60-9199-3F1AA5955BC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124824" y="0"/>
            <a:ext cx="4067175" cy="228600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18" name="Textplatzhalter 8">
            <a:extLst>
              <a:ext uri="{FF2B5EF4-FFF2-40B4-BE49-F238E27FC236}">
                <a16:creationId xmlns:a16="http://schemas.microsoft.com/office/drawing/2014/main" id="{82E99825-1B82-4DDB-9D9D-1094050815B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43388" y="3168000"/>
            <a:ext cx="3709988" cy="282163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9" name="Textplatzhalter 8">
            <a:extLst>
              <a:ext uri="{FF2B5EF4-FFF2-40B4-BE49-F238E27FC236}">
                <a16:creationId xmlns:a16="http://schemas.microsoft.com/office/drawing/2014/main" id="{1423A76F-F2A1-4109-A384-0A107EBBA74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91489" y="3168000"/>
            <a:ext cx="3709988" cy="282163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1478A63-B129-42AD-912E-50F2B0D30568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5" name="Titelplatzhalter 1">
            <a:extLst>
              <a:ext uri="{FF2B5EF4-FFF2-40B4-BE49-F238E27FC236}">
                <a16:creationId xmlns:a16="http://schemas.microsoft.com/office/drawing/2014/main" id="{86AD04AB-434E-477E-A178-1862435A8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7558113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78273C57-481E-4C75-8502-0A6C4B86F4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3717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FE3E020-DE33-49CE-B1AD-0544A7A09DE9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A47F852A-0D7B-4CFB-AE19-DBF35C2D6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11394108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12A4CC7-E7D1-4A29-88D0-15F2FD0EA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695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3225" y="1822450"/>
            <a:ext cx="4673600" cy="386089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861E6B3-83A6-46DF-B426-F0299E48DB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05699" y="0"/>
            <a:ext cx="3433763" cy="6858000"/>
          </a:xfrm>
        </p:spPr>
        <p:txBody>
          <a:bodyPr anchor="ctr"/>
          <a:lstStyle>
            <a:lvl1pPr algn="l">
              <a:defRPr sz="5000">
                <a:solidFill>
                  <a:schemeClr val="tx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5">
            <a:extLst>
              <a:ext uri="{FF2B5EF4-FFF2-40B4-BE49-F238E27FC236}">
                <a16:creationId xmlns:a16="http://schemas.microsoft.com/office/drawing/2014/main" id="{FD04042E-5F21-4DA1-8F03-0BF13D5D71B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3200" y="5846871"/>
            <a:ext cx="4673625" cy="180000"/>
          </a:xfrm>
        </p:spPr>
        <p:txBody>
          <a:bodyPr anchor="b" anchorCtr="0"/>
          <a:lstStyle>
            <a:lvl1pPr>
              <a:defRPr sz="1000"/>
            </a:lvl1pPr>
            <a:lvl2pPr marL="129600" indent="0">
              <a:buNone/>
              <a:defRPr/>
            </a:lvl2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F22DC02-25B5-42C1-89F7-AC9539FCFE18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4" name="Titelplatzhalter 1">
            <a:extLst>
              <a:ext uri="{FF2B5EF4-FFF2-40B4-BE49-F238E27FC236}">
                <a16:creationId xmlns:a16="http://schemas.microsoft.com/office/drawing/2014/main" id="{04B57083-7480-44D3-9680-E8D3DF607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4673625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92598E5-28AA-494E-A3C3-986193DE3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6740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Zita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9B04A99B-5786-4061-9164-DDCA113043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96000" cy="5989638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3225" y="1822450"/>
            <a:ext cx="4673600" cy="3846830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861E6B3-83A6-46DF-B426-F0299E48DB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05699" y="1822450"/>
            <a:ext cx="3433763" cy="416718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1CAE095-F4D7-4B7B-85EB-015DEB9C43C7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5" name="Textplatzhalter 15">
            <a:extLst>
              <a:ext uri="{FF2B5EF4-FFF2-40B4-BE49-F238E27FC236}">
                <a16:creationId xmlns:a16="http://schemas.microsoft.com/office/drawing/2014/main" id="{1BDD3CD3-5078-4F00-B1DE-5CCC189DB7B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3200" y="5846871"/>
            <a:ext cx="4673625" cy="180000"/>
          </a:xfrm>
        </p:spPr>
        <p:txBody>
          <a:bodyPr anchor="b" anchorCtr="0"/>
          <a:lstStyle>
            <a:lvl1pPr>
              <a:defRPr sz="1000"/>
            </a:lvl1pPr>
            <a:lvl2pPr marL="129600" indent="0">
              <a:buNone/>
              <a:defRPr/>
            </a:lvl2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6" name="Titelplatzhalter 1">
            <a:extLst>
              <a:ext uri="{FF2B5EF4-FFF2-40B4-BE49-F238E27FC236}">
                <a16:creationId xmlns:a16="http://schemas.microsoft.com/office/drawing/2014/main" id="{DDCB6E49-7D32-42E0-912A-AB9DD029B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4673625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6E1EF5FB-9047-49BE-A769-F6780F7D5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1534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- Marginalspalte link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F96CA6A4-BCBA-4029-8098-B69ED025388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13213" y="0"/>
            <a:ext cx="8078787" cy="685800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87BA0B-1F50-4F8A-9F3E-F301BCE2C4A8}"/>
              </a:ext>
            </a:extLst>
          </p:cNvPr>
          <p:cNvSpPr/>
          <p:nvPr userDrawn="1"/>
        </p:nvSpPr>
        <p:spPr>
          <a:xfrm>
            <a:off x="0" y="0"/>
            <a:ext cx="4113213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CB8452E7-7B70-4B7C-8592-3F482C3040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3226" y="1822450"/>
            <a:ext cx="3306786" cy="4167188"/>
          </a:xfrm>
        </p:spPr>
        <p:txBody>
          <a:bodyPr numCol="1" spcCol="270000" anchor="b" anchorCtr="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7F7E698E-5793-46B6-8E0B-90FFA7121C07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5" name="Titelplatzhalter 1">
            <a:extLst>
              <a:ext uri="{FF2B5EF4-FFF2-40B4-BE49-F238E27FC236}">
                <a16:creationId xmlns:a16="http://schemas.microsoft.com/office/drawing/2014/main" id="{A776FA5C-3F9D-4DD5-9484-56B98FA85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199" y="352425"/>
            <a:ext cx="3306813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08C8D9F3-DF84-41C2-B03C-6995E0516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8757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-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0">
            <a:extLst>
              <a:ext uri="{FF2B5EF4-FFF2-40B4-BE49-F238E27FC236}">
                <a16:creationId xmlns:a16="http://schemas.microsoft.com/office/drawing/2014/main" id="{B6794620-E7CD-4DE6-BED0-03B280082F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0" t="3763" r="14329" b="7980"/>
          <a:stretch/>
        </p:blipFill>
        <p:spPr>
          <a:xfrm>
            <a:off x="4113211" y="237600"/>
            <a:ext cx="8078789" cy="6145200"/>
          </a:xfrm>
          <a:prstGeom prst="rect">
            <a:avLst/>
          </a:prstGeom>
        </p:spPr>
      </p:pic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F96CA6A4-BCBA-4029-8098-B69ED025388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250993" y="1017037"/>
            <a:ext cx="5745584" cy="3461657"/>
          </a:xfrm>
        </p:spPr>
        <p:txBody>
          <a:bodyPr/>
          <a:lstStyle/>
          <a:p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87BA0B-1F50-4F8A-9F3E-F301BCE2C4A8}"/>
              </a:ext>
            </a:extLst>
          </p:cNvPr>
          <p:cNvSpPr/>
          <p:nvPr userDrawn="1"/>
        </p:nvSpPr>
        <p:spPr>
          <a:xfrm>
            <a:off x="0" y="0"/>
            <a:ext cx="4113213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6000" y="6440400"/>
            <a:ext cx="3060000" cy="180000"/>
          </a:xfrm>
        </p:spPr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abellenplatzhalter 8">
            <a:extLst>
              <a:ext uri="{FF2B5EF4-FFF2-40B4-BE49-F238E27FC236}">
                <a16:creationId xmlns:a16="http://schemas.microsoft.com/office/drawing/2014/main" id="{C64FBC3C-5274-4902-8C3A-D684284A1E3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0" y="1822450"/>
            <a:ext cx="4113213" cy="2778125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576674C6-9783-4A18-A54A-4942BEF559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16438" y="6453336"/>
            <a:ext cx="5364000" cy="180000"/>
          </a:xfrm>
        </p:spPr>
        <p:txBody>
          <a:bodyPr anchor="b" anchorCtr="0"/>
          <a:lstStyle>
            <a:lvl1pPr>
              <a:defRPr sz="1000"/>
            </a:lvl1pPr>
            <a:lvl2pPr marL="129600" indent="0">
              <a:buNone/>
              <a:defRPr/>
            </a:lvl2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B3B28227-1117-43D1-81C1-A392C0CFB1EB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7" name="Titelplatzhalter 1">
            <a:extLst>
              <a:ext uri="{FF2B5EF4-FFF2-40B4-BE49-F238E27FC236}">
                <a16:creationId xmlns:a16="http://schemas.microsoft.com/office/drawing/2014/main" id="{A164F5A1-2BC3-423E-B651-C4E20E4A2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199" y="352425"/>
            <a:ext cx="3306813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21E96922-DB55-490C-8CB4-911987FB16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607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abellenplatzhalter 9">
            <a:extLst>
              <a:ext uri="{FF2B5EF4-FFF2-40B4-BE49-F238E27FC236}">
                <a16:creationId xmlns:a16="http://schemas.microsoft.com/office/drawing/2014/main" id="{CF62BC4C-72C5-432E-98D7-3D78BA53A24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0" y="2285999"/>
            <a:ext cx="12192000" cy="3313289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20" name="Bildplatzhalter 19">
            <a:extLst>
              <a:ext uri="{FF2B5EF4-FFF2-40B4-BE49-F238E27FC236}">
                <a16:creationId xmlns:a16="http://schemas.microsoft.com/office/drawing/2014/main" id="{A608BAC1-3C2C-435F-AD97-9E5DBF1BD2B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086850" y="0"/>
            <a:ext cx="3105150" cy="2285998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7B8499B5-0D44-4E60-9199-3F1AA5955BC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91488" y="0"/>
            <a:ext cx="4100511" cy="228600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15" name="Textplatzhalter 15">
            <a:extLst>
              <a:ext uri="{FF2B5EF4-FFF2-40B4-BE49-F238E27FC236}">
                <a16:creationId xmlns:a16="http://schemas.microsoft.com/office/drawing/2014/main" id="{B2A97F7D-1044-4433-BCF8-C70B46A69A8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3200" y="5846871"/>
            <a:ext cx="6764338" cy="180000"/>
          </a:xfrm>
        </p:spPr>
        <p:txBody>
          <a:bodyPr anchor="b" anchorCtr="0"/>
          <a:lstStyle>
            <a:lvl1pPr>
              <a:defRPr sz="1000"/>
            </a:lvl1pPr>
            <a:lvl2pPr marL="129600" indent="0">
              <a:buNone/>
              <a:defRPr/>
            </a:lvl2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507D70-4B57-447C-8D1A-F24174B108C1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4" name="Titelplatzhalter 1">
            <a:extLst>
              <a:ext uri="{FF2B5EF4-FFF2-40B4-BE49-F238E27FC236}">
                <a16:creationId xmlns:a16="http://schemas.microsoft.com/office/drawing/2014/main" id="{D3FB2651-0DB9-496D-A9FF-886BDE6B5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6596088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71781C82-FC26-42AB-B11E-C7788240F5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8293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901B03FE-04A0-48B9-B6A7-1F71060332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57912" y="0"/>
            <a:ext cx="6034087" cy="685800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3225" y="1822450"/>
            <a:ext cx="4673600" cy="416718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2B3020C-6D1C-4B55-9C62-A6627D3E8F4F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4" name="Titelplatzhalter 1">
            <a:extLst>
              <a:ext uri="{FF2B5EF4-FFF2-40B4-BE49-F238E27FC236}">
                <a16:creationId xmlns:a16="http://schemas.microsoft.com/office/drawing/2014/main" id="{8FACD742-C12B-4802-A8FA-223AE5D2B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4673625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4AFABE6-4F1B-442D-8B31-C466D2425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489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3BA491DC-3D52-4862-87A5-EA227E20A54F}"/>
              </a:ext>
            </a:extLst>
          </p:cNvPr>
          <p:cNvSpPr/>
          <p:nvPr userDrawn="1"/>
        </p:nvSpPr>
        <p:spPr>
          <a:xfrm>
            <a:off x="0" y="0"/>
            <a:ext cx="41132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402A48E0-7F1C-4DC2-91B6-5A12366194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10175" y="1822450"/>
            <a:ext cx="6591300" cy="4167188"/>
          </a:xfrm>
        </p:spPr>
        <p:txBody>
          <a:bodyPr>
            <a:normAutofit/>
          </a:bodyPr>
          <a:lstStyle>
            <a:lvl1pPr marL="342900" indent="-342900">
              <a:spcAft>
                <a:spcPts val="1020"/>
              </a:spcAft>
              <a:buClr>
                <a:schemeClr val="tx1"/>
              </a:buClr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 marL="800100" indent="-342900">
              <a:spcAft>
                <a:spcPts val="1020"/>
              </a:spcAft>
              <a:buClr>
                <a:schemeClr val="tx1"/>
              </a:buClr>
              <a:buFont typeface="+mj-lt"/>
              <a:buAutoNum type="arabicPeriod"/>
              <a:defRPr sz="2000">
                <a:solidFill>
                  <a:schemeClr val="tx1"/>
                </a:solidFill>
              </a:defRPr>
            </a:lvl2pPr>
            <a:lvl3pPr marL="1257300" indent="-342900">
              <a:spcAft>
                <a:spcPts val="1020"/>
              </a:spcAft>
              <a:buClr>
                <a:schemeClr val="tx1"/>
              </a:buClr>
              <a:buFont typeface="+mj-lt"/>
              <a:buAutoNum type="arabicPeriod"/>
              <a:defRPr sz="2000">
                <a:solidFill>
                  <a:schemeClr val="tx1"/>
                </a:solidFill>
              </a:defRPr>
            </a:lvl3pPr>
            <a:lvl4pPr marL="1714500" indent="-342900">
              <a:spcAft>
                <a:spcPts val="1020"/>
              </a:spcAft>
              <a:buClr>
                <a:schemeClr val="tx1"/>
              </a:buClr>
              <a:buFont typeface="+mj-lt"/>
              <a:buAutoNum type="arabicPeriod"/>
              <a:defRPr sz="2000">
                <a:solidFill>
                  <a:schemeClr val="tx1"/>
                </a:solidFill>
              </a:defRPr>
            </a:lvl4pPr>
            <a:lvl5pPr marL="2171700" indent="-342900">
              <a:spcAft>
                <a:spcPts val="1020"/>
              </a:spcAft>
              <a:buClr>
                <a:schemeClr val="tx1"/>
              </a:buClr>
              <a:buFont typeface="+mj-lt"/>
              <a:buAutoNum type="arabicPeriod"/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 </a:t>
            </a:r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3AF54806-6BC0-4AF1-B89C-46A9F5CCC8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136650"/>
            <a:ext cx="4113213" cy="572135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C5B1EDC0-527A-4DD0-881E-1CC39B08F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3532560" cy="7842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E3B5AE1-47B8-4652-B9D3-9CD009E30E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452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8E0A6696-6BC7-4624-B186-DDE484B094CD}"/>
              </a:ext>
            </a:extLst>
          </p:cNvPr>
          <p:cNvSpPr/>
          <p:nvPr userDrawn="1"/>
        </p:nvSpPr>
        <p:spPr>
          <a:xfrm>
            <a:off x="0" y="0"/>
            <a:ext cx="4113213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901B03FE-04A0-48B9-B6A7-1F71060332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91488" y="0"/>
            <a:ext cx="4100511" cy="342900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10" name="Bildplatzhalter 10">
            <a:extLst>
              <a:ext uri="{FF2B5EF4-FFF2-40B4-BE49-F238E27FC236}">
                <a16:creationId xmlns:a16="http://schemas.microsoft.com/office/drawing/2014/main" id="{5D3F76D8-343A-4F4A-928B-3961BA303E8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13213" y="3429000"/>
            <a:ext cx="3978275" cy="342900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490DE82-B29F-4BBD-A27B-B6EAF5FB388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3213" y="0"/>
            <a:ext cx="3978275" cy="3429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  <a:lvl2pPr algn="ctr">
              <a:defRPr>
                <a:solidFill>
                  <a:schemeClr val="tx1"/>
                </a:solidFill>
              </a:defRPr>
            </a:lvl2pPr>
            <a:lvl3pPr algn="ctr">
              <a:defRPr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tx1"/>
                </a:solidFill>
              </a:defRPr>
            </a:lvl4pPr>
            <a:lvl5pPr algn="ctr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714E3BBD-7D0F-4DB1-AD4A-8E019B08DFE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91488" y="3429000"/>
            <a:ext cx="4101712" cy="3429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  <a:lvl2pPr algn="ctr">
              <a:defRPr>
                <a:solidFill>
                  <a:schemeClr val="tx1"/>
                </a:solidFill>
              </a:defRPr>
            </a:lvl2pPr>
            <a:lvl3pPr algn="ctr">
              <a:defRPr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tx1"/>
                </a:solidFill>
              </a:defRPr>
            </a:lvl4pPr>
            <a:lvl5pPr algn="ctr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6" name="Textplatzhalter 7">
            <a:extLst>
              <a:ext uri="{FF2B5EF4-FFF2-40B4-BE49-F238E27FC236}">
                <a16:creationId xmlns:a16="http://schemas.microsoft.com/office/drawing/2014/main" id="{038B42BF-0870-473C-AEEB-46B9A399C06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3225" y="3429000"/>
            <a:ext cx="3299539" cy="2560638"/>
          </a:xfrm>
        </p:spPr>
        <p:txBody>
          <a:bodyPr anchor="t"/>
          <a:lstStyle>
            <a:lvl1pPr algn="l">
              <a:defRPr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B7BF9A2-1F3A-4AA2-8356-660A8E492C3E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9" name="Titelplatzhalter 1">
            <a:extLst>
              <a:ext uri="{FF2B5EF4-FFF2-40B4-BE49-F238E27FC236}">
                <a16:creationId xmlns:a16="http://schemas.microsoft.com/office/drawing/2014/main" id="{C5DDF32E-4DF3-43EB-A0C0-060C3EB1C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1" y="352425"/>
            <a:ext cx="3299564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048DCD98-6BDE-4566-B4EF-1516480FD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7777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3224" y="4109101"/>
            <a:ext cx="2674997" cy="188053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806A2FBF-FBE4-4CAB-A935-35B3F2BC09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84538" y="4109100"/>
            <a:ext cx="2674997" cy="1880539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1" name="Textplatzhalter 8">
            <a:extLst>
              <a:ext uri="{FF2B5EF4-FFF2-40B4-BE49-F238E27FC236}">
                <a16:creationId xmlns:a16="http://schemas.microsoft.com/office/drawing/2014/main" id="{816BEACF-6C23-41DF-A97A-502E93D274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26085" y="4109100"/>
            <a:ext cx="2694078" cy="1880539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3" name="Textplatzhalter 8">
            <a:extLst>
              <a:ext uri="{FF2B5EF4-FFF2-40B4-BE49-F238E27FC236}">
                <a16:creationId xmlns:a16="http://schemas.microsoft.com/office/drawing/2014/main" id="{E0EBA2CF-35D7-4060-ADA6-4275801865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186713" y="4109100"/>
            <a:ext cx="2618617" cy="1880539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5" name="Bildplatzhalter 7">
            <a:extLst>
              <a:ext uri="{FF2B5EF4-FFF2-40B4-BE49-F238E27FC236}">
                <a16:creationId xmlns:a16="http://schemas.microsoft.com/office/drawing/2014/main" id="{6037A61A-0122-4CF8-A2DD-F6A02E43A3A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5192" y="1822450"/>
            <a:ext cx="2958321" cy="1873250"/>
          </a:xfrm>
          <a:noFill/>
        </p:spPr>
        <p:txBody>
          <a:bodyPr/>
          <a:lstStyle/>
          <a:p>
            <a:endParaRPr lang="de-DE" noProof="0"/>
          </a:p>
        </p:txBody>
      </p:sp>
      <p:sp>
        <p:nvSpPr>
          <p:cNvPr id="23" name="Bildplatzhalter 7">
            <a:extLst>
              <a:ext uri="{FF2B5EF4-FFF2-40B4-BE49-F238E27FC236}">
                <a16:creationId xmlns:a16="http://schemas.microsoft.com/office/drawing/2014/main" id="{4333C611-3D70-4D40-876C-D2349A3C3A8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1822450"/>
            <a:ext cx="3151188" cy="1873250"/>
          </a:xfrm>
          <a:noFill/>
          <a:ln>
            <a:noFill/>
          </a:ln>
        </p:spPr>
        <p:txBody>
          <a:bodyPr/>
          <a:lstStyle/>
          <a:p>
            <a:endParaRPr lang="de-DE" noProof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830FEBD-73D9-4659-B5DA-41982B28B410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151188" y="1822450"/>
            <a:ext cx="2944812" cy="1873250"/>
          </a:xfrm>
        </p:spPr>
        <p:txBody>
          <a:bodyPr lIns="266400" rIns="26640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8" name="Inhaltsplatzhalter 7">
            <a:extLst>
              <a:ext uri="{FF2B5EF4-FFF2-40B4-BE49-F238E27FC236}">
                <a16:creationId xmlns:a16="http://schemas.microsoft.com/office/drawing/2014/main" id="{77D21FB6-86F1-4076-B3EE-78E7E5964B0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9053513" y="1822450"/>
            <a:ext cx="3138487" cy="1873250"/>
          </a:xfrm>
        </p:spPr>
        <p:txBody>
          <a:bodyPr lIns="266400" rIns="266400" anchor="ctr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1DFB07DC-E9F1-4896-8550-6CC16C786805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20" name="Titelplatzhalter 1">
            <a:extLst>
              <a:ext uri="{FF2B5EF4-FFF2-40B4-BE49-F238E27FC236}">
                <a16:creationId xmlns:a16="http://schemas.microsoft.com/office/drawing/2014/main" id="{9AE5B715-0A4C-4764-97AD-4B587AE1E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11394108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56FF18AB-D2B5-4AF4-9187-2B76E514B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763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5873C974-0ADD-473A-85C3-E3638EED839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65249" y="266700"/>
            <a:ext cx="9478963" cy="6319838"/>
          </a:xfrm>
        </p:spPr>
        <p:txBody>
          <a:bodyPr anchor="ctr">
            <a:normAutofit/>
          </a:bodyPr>
          <a:lstStyle>
            <a:lvl1pPr marL="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>
                <a:solidFill>
                  <a:schemeClr val="tx1"/>
                </a:solidFill>
              </a:defRPr>
            </a:lvl1pPr>
            <a:lvl2pPr marL="1296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2pPr>
            <a:lvl3pPr marL="2592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3pPr>
            <a:lvl4pPr marL="3888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4pPr>
            <a:lvl5pPr marL="5184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6769E89-A23C-4434-BBA0-CE16AD2ADDE3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A067ED9-1AC2-4964-97BA-80B136096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3689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D5C8D7CD-F011-46C2-8BE7-DA81F98D1CC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8091487" cy="5989638"/>
          </a:xfrm>
        </p:spPr>
        <p:txBody>
          <a:bodyPr/>
          <a:lstStyle/>
          <a:p>
            <a:endParaRPr lang="de-DE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901B03FE-04A0-48B9-B6A7-1F71060332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91488" y="0"/>
            <a:ext cx="4100511" cy="685800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2B3020C-6D1C-4B55-9C62-A6627D3E8F4F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15449680-CAEF-47EA-A822-63F7DB7E53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3224" y="1822450"/>
            <a:ext cx="7276951" cy="3190726"/>
          </a:xfrm>
        </p:spPr>
        <p:txBody>
          <a:bodyPr anchor="ctr">
            <a:normAutofit/>
          </a:bodyPr>
          <a:lstStyle>
            <a:lvl1pPr marL="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>
                <a:solidFill>
                  <a:schemeClr val="tx1"/>
                </a:solidFill>
              </a:defRPr>
            </a:lvl1pPr>
            <a:lvl2pPr marL="1296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2pPr>
            <a:lvl3pPr marL="2592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3pPr>
            <a:lvl4pPr marL="3888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4pPr>
            <a:lvl5pPr marL="5184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3F8DAFA-21D3-4E8F-AF51-B7393DA307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4535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901B03FE-04A0-48B9-B6A7-1F71060332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29463" y="400050"/>
            <a:ext cx="2752725" cy="102235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2B3020C-6D1C-4B55-9C62-A6627D3E8F4F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15449680-CAEF-47EA-A822-63F7DB7E53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3225" y="1822450"/>
            <a:ext cx="5289549" cy="3190726"/>
          </a:xfrm>
        </p:spPr>
        <p:txBody>
          <a:bodyPr anchor="ctr">
            <a:normAutofit/>
          </a:bodyPr>
          <a:lstStyle>
            <a:lvl1pPr marL="0" indent="0" algn="l">
              <a:lnSpc>
                <a:spcPts val="4800"/>
              </a:lnSpc>
              <a:spcAft>
                <a:spcPts val="0"/>
              </a:spcAft>
              <a:buFontTx/>
              <a:buNone/>
              <a:defRPr sz="4000">
                <a:solidFill>
                  <a:schemeClr val="tx1"/>
                </a:solidFill>
              </a:defRPr>
            </a:lvl1pPr>
            <a:lvl2pPr marL="1296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2pPr>
            <a:lvl3pPr marL="2592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3pPr>
            <a:lvl4pPr marL="3888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4pPr>
            <a:lvl5pPr marL="518400" indent="0" algn="ctr">
              <a:lnSpc>
                <a:spcPts val="4800"/>
              </a:lnSpc>
              <a:spcAft>
                <a:spcPts val="0"/>
              </a:spcAft>
              <a:buFontTx/>
              <a:buNone/>
              <a:defRPr sz="40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4" name="Bildplatzhalter 10">
            <a:extLst>
              <a:ext uri="{FF2B5EF4-FFF2-40B4-BE49-F238E27FC236}">
                <a16:creationId xmlns:a16="http://schemas.microsoft.com/office/drawing/2014/main" id="{2DE8C96C-DDDB-411F-BCEA-BE3206483A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99228" y="1827389"/>
            <a:ext cx="3053156" cy="1601611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15" name="Bildplatzhalter 10">
            <a:extLst>
              <a:ext uri="{FF2B5EF4-FFF2-40B4-BE49-F238E27FC236}">
                <a16:creationId xmlns:a16="http://schemas.microsoft.com/office/drawing/2014/main" id="{1BC6F8A8-4A85-407E-9D86-549EA87A3A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72465" y="0"/>
            <a:ext cx="1919536" cy="1422400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16" name="Bildplatzhalter 10">
            <a:extLst>
              <a:ext uri="{FF2B5EF4-FFF2-40B4-BE49-F238E27FC236}">
                <a16:creationId xmlns:a16="http://schemas.microsoft.com/office/drawing/2014/main" id="{1BA49D2F-E423-4C86-857F-916DF36C7D3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705655" y="1843617"/>
            <a:ext cx="2486345" cy="1022349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17" name="Bildplatzhalter 10">
            <a:extLst>
              <a:ext uri="{FF2B5EF4-FFF2-40B4-BE49-F238E27FC236}">
                <a16:creationId xmlns:a16="http://schemas.microsoft.com/office/drawing/2014/main" id="{DF9AB009-2DBA-41C4-846F-345058000A8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38844" y="3823577"/>
            <a:ext cx="3053156" cy="1333615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18" name="Bildplatzhalter 10">
            <a:extLst>
              <a:ext uri="{FF2B5EF4-FFF2-40B4-BE49-F238E27FC236}">
                <a16:creationId xmlns:a16="http://schemas.microsoft.com/office/drawing/2014/main" id="{2F01EE46-E09F-4986-A34F-F5B6A52F833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164241" y="5828987"/>
            <a:ext cx="1797072" cy="757551"/>
          </a:xfrm>
        </p:spPr>
        <p:txBody>
          <a:bodyPr/>
          <a:lstStyle/>
          <a:p>
            <a:endParaRPr lang="de-DE" noProof="0"/>
          </a:p>
        </p:txBody>
      </p:sp>
      <p:sp>
        <p:nvSpPr>
          <p:cNvPr id="19" name="Bildplatzhalter 10">
            <a:extLst>
              <a:ext uri="{FF2B5EF4-FFF2-40B4-BE49-F238E27FC236}">
                <a16:creationId xmlns:a16="http://schemas.microsoft.com/office/drawing/2014/main" id="{FCD3DC97-535E-41C5-9199-DB33EF04129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744072" y="4653136"/>
            <a:ext cx="2159984" cy="901567"/>
          </a:xfrm>
        </p:spPr>
        <p:txBody>
          <a:bodyPr/>
          <a:lstStyle/>
          <a:p>
            <a:endParaRPr lang="de-DE" noProof="0"/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E06F7CAA-284E-4BA6-A792-1CD0C26239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  <p:sp>
        <p:nvSpPr>
          <p:cNvPr id="20" name="Bildplatzhalter 10">
            <a:extLst>
              <a:ext uri="{FF2B5EF4-FFF2-40B4-BE49-F238E27FC236}">
                <a16:creationId xmlns:a16="http://schemas.microsoft.com/office/drawing/2014/main" id="{E02542C5-375F-4335-9504-4B50E261D6C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138844" y="5516911"/>
            <a:ext cx="3053156" cy="1333615"/>
          </a:xfrm>
        </p:spPr>
        <p:txBody>
          <a:bodyPr/>
          <a:lstStyle/>
          <a:p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7566029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nk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155A0D71-ABF0-467C-81D0-70BF0A4BEB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994650" cy="557053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297FBCF-B88B-4C1D-8806-0262E054F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0176" y="4710997"/>
            <a:ext cx="3709988" cy="1814760"/>
          </a:xfr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noProof="0"/>
              <a:t>Master-Untertitelformat bearbeiten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4E12EBCF-0EDC-43BF-8D8C-A48360F028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65249" y="4712598"/>
            <a:ext cx="3711575" cy="181476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noProof="0"/>
              <a:t>Address</a:t>
            </a:r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BA9AB296-5EB1-4E69-9B31-A1BE518A3B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42800" y="272152"/>
            <a:ext cx="6350400" cy="5047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430E44-1D09-4BBB-9DA3-BA4810D65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5250" y="1422400"/>
            <a:ext cx="4664076" cy="2006600"/>
          </a:xfrm>
        </p:spPr>
        <p:txBody>
          <a:bodyPr anchor="t"/>
          <a:lstStyle>
            <a:lvl1pPr algn="l">
              <a:lnSpc>
                <a:spcPts val="5400"/>
              </a:lnSpc>
              <a:defRPr sz="5000"/>
            </a:lvl1pPr>
          </a:lstStyle>
          <a:p>
            <a:r>
              <a:rPr lang="de-DE" noProof="0"/>
              <a:t>Mastertitelformat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3CCEFFC-C49E-4E95-80A8-D106207DB6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80798" y="5465195"/>
            <a:ext cx="1584210" cy="100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322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noProof="0"/>
              <a:t>Title of presentation | Author's name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en-GB" noProof="0" smtClean="0"/>
              <a:t>‹#›</a:t>
            </a:fld>
            <a:endParaRPr lang="en-GB" noProof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FE3E020-DE33-49CE-B1AD-0544A7A09DE9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en-GB" sz="1000" noProof="0"/>
              <a:t>Page</a:t>
            </a:r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A47F852A-0D7B-4CFB-AE19-DBF35C2D6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11394108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 err="1"/>
              <a:t>Mastertitelformat</a:t>
            </a:r>
            <a:r>
              <a:rPr lang="en-GB" noProof="0"/>
              <a:t> </a:t>
            </a:r>
            <a:r>
              <a:rPr lang="en-GB" noProof="0" err="1"/>
              <a:t>bearbeiten</a:t>
            </a:r>
            <a:endParaRPr lang="en-GB" noProof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85730D4-6700-4F56-AE5E-1A47F21599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418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el -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BA9AB296-5EB1-4E69-9B31-A1BE518A3B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91488" y="0"/>
            <a:ext cx="4101711" cy="6858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155A0D71-ABF0-467C-81D0-70BF0A4BEB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10175" y="0"/>
            <a:ext cx="6981825" cy="29018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430E44-1D09-4BBB-9DA3-BA4810D65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8725" y="1422400"/>
            <a:ext cx="3848100" cy="1873250"/>
          </a:xfrm>
        </p:spPr>
        <p:txBody>
          <a:bodyPr anchor="t"/>
          <a:lstStyle>
            <a:lvl1pPr algn="l">
              <a:lnSpc>
                <a:spcPts val="4400"/>
              </a:lnSpc>
              <a:defRPr sz="4000"/>
            </a:lvl1pPr>
          </a:lstStyle>
          <a:p>
            <a:r>
              <a:rPr lang="de-DE" noProof="0"/>
              <a:t>Mastertitelformat bearbeiten</a:t>
            </a:r>
          </a:p>
        </p:txBody>
      </p:sp>
      <p:sp>
        <p:nvSpPr>
          <p:cNvPr id="12" name="Fußzeilenplatzhalter 2">
            <a:extLst>
              <a:ext uri="{FF2B5EF4-FFF2-40B4-BE49-F238E27FC236}">
                <a16:creationId xmlns:a16="http://schemas.microsoft.com/office/drawing/2014/main" id="{BC9F4B4C-0F4A-41F5-8C16-4F3118A8558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6000" y="6440400"/>
            <a:ext cx="3060000" cy="180000"/>
          </a:xfrm>
        </p:spPr>
        <p:txBody>
          <a:bodyPr/>
          <a:lstStyle/>
          <a:p>
            <a:r>
              <a:rPr lang="de-DE"/>
              <a:t>Präsentationstitel | Name des Authors</a:t>
            </a:r>
            <a:endParaRPr lang="de-DE" noProof="0"/>
          </a:p>
        </p:txBody>
      </p:sp>
      <p:sp>
        <p:nvSpPr>
          <p:cNvPr id="13" name="Foliennummernplatzhalter 3">
            <a:extLst>
              <a:ext uri="{FF2B5EF4-FFF2-40B4-BE49-F238E27FC236}">
                <a16:creationId xmlns:a16="http://schemas.microsoft.com/office/drawing/2014/main" id="{E5EF6735-5DE7-4B07-A325-BA12CB6794A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705600" y="6440400"/>
            <a:ext cx="229262" cy="180000"/>
          </a:xfrm>
        </p:spPr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002D332D-1D5C-45D9-B0CD-520B8ED6A4C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10175" y="3956178"/>
            <a:ext cx="4748213" cy="290182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244AF535-8717-4700-97A6-D84F723617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28725" y="3428141"/>
            <a:ext cx="3848100" cy="2033588"/>
          </a:xfr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129600" indent="0">
              <a:buFontTx/>
              <a:buNone/>
              <a:defRPr sz="2400"/>
            </a:lvl2pPr>
            <a:lvl3pPr marL="259200" indent="0">
              <a:buFontTx/>
              <a:buNone/>
              <a:defRPr sz="2400"/>
            </a:lvl3pPr>
            <a:lvl4pPr marL="388800" indent="0">
              <a:buFontTx/>
              <a:buNone/>
              <a:defRPr sz="2400"/>
            </a:lvl4pPr>
            <a:lvl5pPr marL="5184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50123A2-670B-4FA4-88C8-9C4DFA943B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8287" y="1421212"/>
            <a:ext cx="850901" cy="601616"/>
          </a:xfrm>
        </p:spPr>
        <p:txBody>
          <a:bodyPr/>
          <a:lstStyle>
            <a:lvl1pPr marL="0" indent="0" algn="r">
              <a:lnSpc>
                <a:spcPts val="4400"/>
              </a:lnSpc>
              <a:spcAft>
                <a:spcPts val="0"/>
              </a:spcAft>
              <a:buFontTx/>
              <a:buNone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noProof="0"/>
              <a:t>Nr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BA22EE4-8ECC-4276-8CFE-6C87A7C48F76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7AFE0C08-141C-4567-B650-1F6EB9BB14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5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420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- Illustra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2A9500A3-DB6A-4681-9495-010B65A816E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400050"/>
            <a:ext cx="6034088" cy="558958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/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BA9AB296-5EB1-4E69-9B31-A1BE518A3B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7199" cy="6858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155A0D71-ABF0-467C-81D0-70BF0A4BEB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91489" y="0"/>
            <a:ext cx="4100512" cy="598963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A1398E01-50DF-4F9E-854B-05FE20E2F0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8287" y="1422400"/>
            <a:ext cx="850901" cy="601616"/>
          </a:xfrm>
        </p:spPr>
        <p:txBody>
          <a:bodyPr/>
          <a:lstStyle>
            <a:lvl1pPr marL="0" indent="0" algn="r">
              <a:lnSpc>
                <a:spcPts val="4400"/>
              </a:lnSpc>
              <a:spcAft>
                <a:spcPts val="0"/>
              </a:spcAft>
              <a:buFontTx/>
              <a:buNone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noProof="0"/>
              <a:t>Nr</a:t>
            </a:r>
          </a:p>
        </p:txBody>
      </p:sp>
      <p:sp>
        <p:nvSpPr>
          <p:cNvPr id="15" name="Fußzeilenplatzhalter 2">
            <a:extLst>
              <a:ext uri="{FF2B5EF4-FFF2-40B4-BE49-F238E27FC236}">
                <a16:creationId xmlns:a16="http://schemas.microsoft.com/office/drawing/2014/main" id="{21DFDECA-1151-480F-A855-3B92725EAA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6000" y="6440400"/>
            <a:ext cx="3060000" cy="180000"/>
          </a:xfrm>
        </p:spPr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19" name="Foliennummernplatzhalter 3">
            <a:extLst>
              <a:ext uri="{FF2B5EF4-FFF2-40B4-BE49-F238E27FC236}">
                <a16:creationId xmlns:a16="http://schemas.microsoft.com/office/drawing/2014/main" id="{2D405A3C-B384-4AD2-A827-4D46FA489FB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705600" y="6440400"/>
            <a:ext cx="229262" cy="180000"/>
          </a:xfrm>
        </p:spPr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8807114-6778-4F14-9101-1F6EA73EFF06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A83532F1-FC68-4999-9C63-A8E33F08F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8725" y="1422400"/>
            <a:ext cx="3848100" cy="1873250"/>
          </a:xfrm>
        </p:spPr>
        <p:txBody>
          <a:bodyPr anchor="t"/>
          <a:lstStyle>
            <a:lvl1pPr algn="l">
              <a:lnSpc>
                <a:spcPts val="4400"/>
              </a:lnSpc>
              <a:defRPr sz="4000"/>
            </a:lvl1pPr>
          </a:lstStyle>
          <a:p>
            <a:r>
              <a:rPr lang="de-DE" noProof="0"/>
              <a:t>Mastertitelformat bearbeiten</a:t>
            </a:r>
          </a:p>
        </p:txBody>
      </p:sp>
      <p:sp>
        <p:nvSpPr>
          <p:cNvPr id="24" name="Textplatzhalter 19">
            <a:extLst>
              <a:ext uri="{FF2B5EF4-FFF2-40B4-BE49-F238E27FC236}">
                <a16:creationId xmlns:a16="http://schemas.microsoft.com/office/drawing/2014/main" id="{0957FE4D-3822-4A21-A79C-FAD4E9118D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28725" y="3428141"/>
            <a:ext cx="3848100" cy="2033588"/>
          </a:xfrm>
        </p:spPr>
        <p:txBody>
          <a:bodyPr>
            <a:noAutofit/>
          </a:bodyPr>
          <a:lstStyle>
            <a:lvl1pPr marL="0" indent="0">
              <a:spcAft>
                <a:spcPts val="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129600" indent="0">
              <a:buFontTx/>
              <a:buNone/>
              <a:defRPr sz="2400"/>
            </a:lvl2pPr>
            <a:lvl3pPr marL="259200" indent="0">
              <a:buFontTx/>
              <a:buNone/>
              <a:defRPr sz="2400"/>
            </a:lvl3pPr>
            <a:lvl4pPr marL="388800" indent="0">
              <a:buFontTx/>
              <a:buNone/>
              <a:defRPr sz="2400"/>
            </a:lvl4pPr>
            <a:lvl5pPr marL="518400" indent="0">
              <a:buFontTx/>
              <a:buNone/>
              <a:defRPr sz="2400"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00C80AB-E696-4FA9-A8EA-FE5A9C297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72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- Highligh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2A9500A3-DB6A-4681-9495-010B65A816E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598963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/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A1398E01-50DF-4F9E-854B-05FE20E2F0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81362" y="2492896"/>
            <a:ext cx="850901" cy="601616"/>
          </a:xfrm>
        </p:spPr>
        <p:txBody>
          <a:bodyPr/>
          <a:lstStyle>
            <a:lvl1pPr marL="0" indent="0" algn="r">
              <a:lnSpc>
                <a:spcPts val="4400"/>
              </a:lnSpc>
              <a:spcAft>
                <a:spcPts val="0"/>
              </a:spcAft>
              <a:buFontTx/>
              <a:buNone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noProof="0"/>
              <a:t>Nr</a:t>
            </a:r>
          </a:p>
        </p:txBody>
      </p:sp>
      <p:sp>
        <p:nvSpPr>
          <p:cNvPr id="15" name="Fußzeilenplatzhalter 2">
            <a:extLst>
              <a:ext uri="{FF2B5EF4-FFF2-40B4-BE49-F238E27FC236}">
                <a16:creationId xmlns:a16="http://schemas.microsoft.com/office/drawing/2014/main" id="{21DFDECA-1151-480F-A855-3B92725EAA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6000" y="6440400"/>
            <a:ext cx="3060000" cy="180000"/>
          </a:xfrm>
        </p:spPr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19" name="Foliennummernplatzhalter 3">
            <a:extLst>
              <a:ext uri="{FF2B5EF4-FFF2-40B4-BE49-F238E27FC236}">
                <a16:creationId xmlns:a16="http://schemas.microsoft.com/office/drawing/2014/main" id="{2D405A3C-B384-4AD2-A827-4D46FA489FB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705600" y="6440400"/>
            <a:ext cx="229262" cy="180000"/>
          </a:xfrm>
        </p:spPr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8807114-6778-4F14-9101-1F6EA73EFF06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A83532F1-FC68-4999-9C63-A8E33F08F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41800" y="2492896"/>
            <a:ext cx="3848100" cy="2182614"/>
          </a:xfrm>
        </p:spPr>
        <p:txBody>
          <a:bodyPr anchor="t"/>
          <a:lstStyle>
            <a:lvl1pPr algn="l">
              <a:lnSpc>
                <a:spcPts val="4400"/>
              </a:lnSpc>
              <a:defRPr sz="4000"/>
            </a:lvl1pPr>
          </a:lstStyle>
          <a:p>
            <a:r>
              <a:rPr lang="de-DE" noProof="0"/>
              <a:t>Mastertitelformat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FE9B49A-E737-4176-A98C-9C9FB0BCBE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29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- Highlight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BA9AB296-5EB1-4E69-9B31-A1BE518A3B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7199" cy="6858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A1398E01-50DF-4F9E-854B-05FE20E2F0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8287" y="3006024"/>
            <a:ext cx="850901" cy="601616"/>
          </a:xfrm>
        </p:spPr>
        <p:txBody>
          <a:bodyPr/>
          <a:lstStyle>
            <a:lvl1pPr marL="0" indent="0" algn="r">
              <a:lnSpc>
                <a:spcPts val="4400"/>
              </a:lnSpc>
              <a:spcAft>
                <a:spcPts val="0"/>
              </a:spcAft>
              <a:buFontTx/>
              <a:buNone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noProof="0" err="1"/>
              <a:t>Nr</a:t>
            </a:r>
            <a:endParaRPr lang="de-DE" noProof="0"/>
          </a:p>
        </p:txBody>
      </p:sp>
      <p:sp>
        <p:nvSpPr>
          <p:cNvPr id="15" name="Fußzeilenplatzhalter 2">
            <a:extLst>
              <a:ext uri="{FF2B5EF4-FFF2-40B4-BE49-F238E27FC236}">
                <a16:creationId xmlns:a16="http://schemas.microsoft.com/office/drawing/2014/main" id="{21DFDECA-1151-480F-A855-3B92725EAA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6000" y="6440400"/>
            <a:ext cx="3060000" cy="180000"/>
          </a:xfrm>
        </p:spPr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19" name="Foliennummernplatzhalter 3">
            <a:extLst>
              <a:ext uri="{FF2B5EF4-FFF2-40B4-BE49-F238E27FC236}">
                <a16:creationId xmlns:a16="http://schemas.microsoft.com/office/drawing/2014/main" id="{2D405A3C-B384-4AD2-A827-4D46FA489FB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705600" y="6440400"/>
            <a:ext cx="229262" cy="180000"/>
          </a:xfrm>
        </p:spPr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8807114-6778-4F14-9101-1F6EA73EFF06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A83532F1-FC68-4999-9C63-A8E33F08F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8725" y="3006024"/>
            <a:ext cx="3848100" cy="2992686"/>
          </a:xfrm>
        </p:spPr>
        <p:txBody>
          <a:bodyPr anchor="t"/>
          <a:lstStyle>
            <a:lvl1pPr algn="l">
              <a:lnSpc>
                <a:spcPts val="4400"/>
              </a:lnSpc>
              <a:defRPr sz="4000"/>
            </a:lvl1pPr>
          </a:lstStyle>
          <a:p>
            <a:r>
              <a:rPr lang="de-DE" noProof="0"/>
              <a:t>Mastertitelformat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321C8FC-6425-47E2-B06B-5E94F46BE0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278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- Highlighter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2A9500A3-DB6A-4681-9495-010B65A816E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598963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endParaRPr lang="de-DE" noProof="0"/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A1398E01-50DF-4F9E-854B-05FE20E2F0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9441" y="3136800"/>
            <a:ext cx="850901" cy="601616"/>
          </a:xfrm>
        </p:spPr>
        <p:txBody>
          <a:bodyPr/>
          <a:lstStyle>
            <a:lvl1pPr marL="0" indent="0" algn="r">
              <a:lnSpc>
                <a:spcPts val="4400"/>
              </a:lnSpc>
              <a:spcAft>
                <a:spcPts val="0"/>
              </a:spcAft>
              <a:buFontTx/>
              <a:buNone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DE" noProof="0"/>
              <a:t>Nr</a:t>
            </a:r>
          </a:p>
        </p:txBody>
      </p:sp>
      <p:sp>
        <p:nvSpPr>
          <p:cNvPr id="15" name="Fußzeilenplatzhalter 2">
            <a:extLst>
              <a:ext uri="{FF2B5EF4-FFF2-40B4-BE49-F238E27FC236}">
                <a16:creationId xmlns:a16="http://schemas.microsoft.com/office/drawing/2014/main" id="{21DFDECA-1151-480F-A855-3B92725EAA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36000" y="6440400"/>
            <a:ext cx="3060000" cy="180000"/>
          </a:xfrm>
        </p:spPr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19" name="Foliennummernplatzhalter 3">
            <a:extLst>
              <a:ext uri="{FF2B5EF4-FFF2-40B4-BE49-F238E27FC236}">
                <a16:creationId xmlns:a16="http://schemas.microsoft.com/office/drawing/2014/main" id="{2D405A3C-B384-4AD2-A827-4D46FA489FB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705600" y="6440400"/>
            <a:ext cx="229262" cy="180000"/>
          </a:xfrm>
        </p:spPr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8807114-6778-4F14-9101-1F6EA73EFF06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A83532F1-FC68-4999-9C63-A8E33F08F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9879" y="3136799"/>
            <a:ext cx="10441596" cy="2852839"/>
          </a:xfrm>
        </p:spPr>
        <p:txBody>
          <a:bodyPr anchor="t"/>
          <a:lstStyle>
            <a:lvl1pPr algn="l">
              <a:lnSpc>
                <a:spcPts val="4400"/>
              </a:lnSpc>
              <a:defRPr sz="4000"/>
            </a:lvl1pPr>
          </a:lstStyle>
          <a:p>
            <a:r>
              <a:rPr lang="de-DE" noProof="0"/>
              <a:t>Mastertitelformat bearbeiten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A764EA7-FB07-455D-B5BA-26294AA8F7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861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Einspaltig Marginalspalte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4D87BA0B-1F50-4F8A-9F3E-F301BCE2C4A8}"/>
              </a:ext>
            </a:extLst>
          </p:cNvPr>
          <p:cNvSpPr/>
          <p:nvPr userDrawn="1"/>
        </p:nvSpPr>
        <p:spPr>
          <a:xfrm>
            <a:off x="8091489" y="0"/>
            <a:ext cx="4100512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3E53AA-7A1E-4038-BA2B-F1FFD1F9D5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noProof="0"/>
              <a:t>Präsentationstitel | Name des Authors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463A8E-E8DD-4D9D-8AC0-895E7B7E41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4FB8DA1-4814-4411-895A-0BF66B6F15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65250" y="1822450"/>
            <a:ext cx="5634038" cy="416718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CB8452E7-7B70-4B7C-8592-3F482C3040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494688" y="1822450"/>
            <a:ext cx="3306787" cy="4167188"/>
          </a:xfrm>
        </p:spPr>
        <p:txBody>
          <a:bodyPr numCol="1" spcCol="27000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DC251EBF-E407-46BC-89DB-A43A7842260D}"/>
              </a:ext>
            </a:extLst>
          </p:cNvPr>
          <p:cNvSpPr txBox="1"/>
          <p:nvPr userDrawn="1"/>
        </p:nvSpPr>
        <p:spPr>
          <a:xfrm>
            <a:off x="403225" y="6441588"/>
            <a:ext cx="301237" cy="1800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000" noProof="0"/>
              <a:t>Seite</a:t>
            </a:r>
          </a:p>
        </p:txBody>
      </p:sp>
      <p:sp>
        <p:nvSpPr>
          <p:cNvPr id="14" name="Titelplatzhalter 1">
            <a:extLst>
              <a:ext uri="{FF2B5EF4-FFF2-40B4-BE49-F238E27FC236}">
                <a16:creationId xmlns:a16="http://schemas.microsoft.com/office/drawing/2014/main" id="{B465C452-9CB3-4AE4-A3D5-D2A663259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6596088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6CBC8C0F-1C26-48B8-82C1-828C66F38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1379" y="6132404"/>
            <a:ext cx="720096" cy="45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867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D9A4D-EB8B-467E-A751-6D4BD727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00" y="352425"/>
            <a:ext cx="11394108" cy="1069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noProof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9EB5350-349B-4024-ACDE-06093557E5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225" y="1822450"/>
            <a:ext cx="11398250" cy="41671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3D2B6A1-ECC6-49AF-8F1B-43671BA9C7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560" y="6440400"/>
            <a:ext cx="3060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de-DE"/>
              <a:t>Präsentationstitel | Name des </a:t>
            </a:r>
            <a:r>
              <a:rPr lang="de-DE" err="1"/>
              <a:t>Authors</a:t>
            </a:r>
            <a:endParaRPr lang="de-DE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1EB3878-0A6C-4BE5-930B-DC128BD8AC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6299" y="6440400"/>
            <a:ext cx="229262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036F8FF-38F2-49CA-B9DF-692CC337304F}" type="slidenum">
              <a:rPr lang="de-DE" noProof="0" smtClean="0"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62067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61" r:id="rId3"/>
    <p:sldLayoutId id="2147483666" r:id="rId4"/>
    <p:sldLayoutId id="2147483667" r:id="rId5"/>
    <p:sldLayoutId id="2147483686" r:id="rId6"/>
    <p:sldLayoutId id="2147483690" r:id="rId7"/>
    <p:sldLayoutId id="2147483691" r:id="rId8"/>
    <p:sldLayoutId id="2147483668" r:id="rId9"/>
    <p:sldLayoutId id="2147483675" r:id="rId10"/>
    <p:sldLayoutId id="2147483670" r:id="rId11"/>
    <p:sldLayoutId id="2147483671" r:id="rId12"/>
    <p:sldLayoutId id="2147483672" r:id="rId13"/>
    <p:sldLayoutId id="2147483673" r:id="rId14"/>
    <p:sldLayoutId id="2147483688" r:id="rId15"/>
    <p:sldLayoutId id="2147483689" r:id="rId16"/>
    <p:sldLayoutId id="2147483694" r:id="rId17"/>
    <p:sldLayoutId id="2147483695" r:id="rId18"/>
    <p:sldLayoutId id="2147483696" r:id="rId19"/>
    <p:sldLayoutId id="2147483693" r:id="rId20"/>
    <p:sldLayoutId id="2147483664" r:id="rId21"/>
    <p:sldLayoutId id="2147483677" r:id="rId22"/>
    <p:sldLayoutId id="2147483681" r:id="rId23"/>
    <p:sldLayoutId id="2147483678" r:id="rId24"/>
    <p:sldLayoutId id="2147483679" r:id="rId25"/>
    <p:sldLayoutId id="2147483680" r:id="rId26"/>
    <p:sldLayoutId id="2147483682" r:id="rId27"/>
    <p:sldLayoutId id="2147483683" r:id="rId28"/>
    <p:sldLayoutId id="2147483669" r:id="rId29"/>
    <p:sldLayoutId id="2147483676" r:id="rId30"/>
    <p:sldLayoutId id="2147483674" r:id="rId31"/>
    <p:sldLayoutId id="2147483665" r:id="rId32"/>
    <p:sldLayoutId id="2147483687" r:id="rId33"/>
    <p:sldLayoutId id="2147483692" r:id="rId34"/>
    <p:sldLayoutId id="2147483684" r:id="rId35"/>
    <p:sldLayoutId id="2147483697" r:id="rId3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00" indent="-266400" algn="l" defTabSz="914400" rtl="0" eaLnBrk="1" latinLnBrk="0" hangingPunct="1">
        <a:lnSpc>
          <a:spcPct val="100000"/>
        </a:lnSpc>
        <a:spcBef>
          <a:spcPts val="0"/>
        </a:spcBef>
        <a:spcAft>
          <a:spcPts val="1020"/>
        </a:spcAft>
        <a:buClr>
          <a:schemeClr val="tx1">
            <a:lumMod val="60000"/>
            <a:lumOff val="40000"/>
          </a:schemeClr>
        </a:buClr>
        <a:buFont typeface="Make It Sans" panose="020B0604070202080803" pitchFamily="34" charset="0"/>
        <a:buChar char="–"/>
        <a:defRPr sz="16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532800" indent="-266400" algn="l" defTabSz="914400" rtl="0" eaLnBrk="1" latinLnBrk="0" hangingPunct="1">
        <a:lnSpc>
          <a:spcPct val="100000"/>
        </a:lnSpc>
        <a:spcBef>
          <a:spcPts val="0"/>
        </a:spcBef>
        <a:spcAft>
          <a:spcPts val="420"/>
        </a:spcAft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799200" indent="-266400" algn="l" defTabSz="914400" rtl="0" eaLnBrk="1" latinLnBrk="0" hangingPunct="1">
        <a:lnSpc>
          <a:spcPct val="100000"/>
        </a:lnSpc>
        <a:spcBef>
          <a:spcPts val="0"/>
        </a:spcBef>
        <a:spcAft>
          <a:spcPts val="420"/>
        </a:spcAft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065600" indent="-266400" algn="l" defTabSz="914400" rtl="0" eaLnBrk="1" latinLnBrk="0" hangingPunct="1">
        <a:lnSpc>
          <a:spcPct val="100000"/>
        </a:lnSpc>
        <a:spcBef>
          <a:spcPts val="0"/>
        </a:spcBef>
        <a:spcAft>
          <a:spcPts val="420"/>
        </a:spcAft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1332000" indent="-266400" algn="l" defTabSz="914400" rtl="0" eaLnBrk="1" latinLnBrk="0" hangingPunct="1">
        <a:lnSpc>
          <a:spcPct val="100000"/>
        </a:lnSpc>
        <a:spcBef>
          <a:spcPts val="0"/>
        </a:spcBef>
        <a:spcAft>
          <a:spcPts val="420"/>
        </a:spcAft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1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434" userDrawn="1">
          <p15:clr>
            <a:srgbClr val="F26B43"/>
          </p15:clr>
        </p15:guide>
        <p15:guide id="5" orient="horz" pos="252" userDrawn="1">
          <p15:clr>
            <a:srgbClr val="F26B43"/>
          </p15:clr>
        </p15:guide>
        <p15:guide id="6" orient="horz" pos="4149">
          <p15:clr>
            <a:srgbClr val="F26B43"/>
          </p15:clr>
        </p15:guide>
        <p15:guide id="7" pos="860" userDrawn="1">
          <p15:clr>
            <a:srgbClr val="F26B43"/>
          </p15:clr>
        </p15:guide>
        <p15:guide id="8" pos="774" userDrawn="1">
          <p15:clr>
            <a:srgbClr val="F26B43"/>
          </p15:clr>
        </p15:guide>
        <p15:guide id="9" pos="1380" userDrawn="1">
          <p15:clr>
            <a:srgbClr val="F26B43"/>
          </p15:clr>
        </p15:guide>
        <p15:guide id="10" pos="1464" userDrawn="1">
          <p15:clr>
            <a:srgbClr val="F26B43"/>
          </p15:clr>
        </p15:guide>
        <p15:guide id="11" pos="1985" userDrawn="1">
          <p15:clr>
            <a:srgbClr val="F26B43"/>
          </p15:clr>
        </p15:guide>
        <p15:guide id="12" pos="2069" userDrawn="1">
          <p15:clr>
            <a:srgbClr val="F26B43"/>
          </p15:clr>
        </p15:guide>
        <p15:guide id="13" pos="2591" userDrawn="1">
          <p15:clr>
            <a:srgbClr val="F26B43"/>
          </p15:clr>
        </p15:guide>
        <p15:guide id="14" pos="2673" userDrawn="1">
          <p15:clr>
            <a:srgbClr val="F26B43"/>
          </p15:clr>
        </p15:guide>
        <p15:guide id="15" pos="3198" userDrawn="1">
          <p15:clr>
            <a:srgbClr val="F26B43"/>
          </p15:clr>
        </p15:guide>
        <p15:guide id="16" pos="3282" userDrawn="1">
          <p15:clr>
            <a:srgbClr val="F26B43"/>
          </p15:clr>
        </p15:guide>
        <p15:guide id="17" pos="3801" userDrawn="1">
          <p15:clr>
            <a:srgbClr val="F26B43"/>
          </p15:clr>
        </p15:guide>
        <p15:guide id="18" pos="3884" userDrawn="1">
          <p15:clr>
            <a:srgbClr val="F26B43"/>
          </p15:clr>
        </p15:guide>
        <p15:guide id="19" pos="4409" userDrawn="1">
          <p15:clr>
            <a:srgbClr val="F26B43"/>
          </p15:clr>
        </p15:guide>
        <p15:guide id="20" pos="4491" userDrawn="1">
          <p15:clr>
            <a:srgbClr val="F26B43"/>
          </p15:clr>
        </p15:guide>
        <p15:guide id="21" pos="5015" userDrawn="1">
          <p15:clr>
            <a:srgbClr val="F26B43"/>
          </p15:clr>
        </p15:guide>
        <p15:guide id="22" pos="5097" userDrawn="1">
          <p15:clr>
            <a:srgbClr val="F26B43"/>
          </p15:clr>
        </p15:guide>
        <p15:guide id="23" pos="5619" userDrawn="1">
          <p15:clr>
            <a:srgbClr val="F26B43"/>
          </p15:clr>
        </p15:guide>
        <p15:guide id="24" pos="5703" userDrawn="1">
          <p15:clr>
            <a:srgbClr val="F26B43"/>
          </p15:clr>
        </p15:guide>
        <p15:guide id="25" pos="6225" userDrawn="1">
          <p15:clr>
            <a:srgbClr val="F26B43"/>
          </p15:clr>
        </p15:guide>
        <p15:guide id="26" pos="6309" userDrawn="1">
          <p15:clr>
            <a:srgbClr val="F26B43"/>
          </p15:clr>
        </p15:guide>
        <p15:guide id="27" pos="6831" userDrawn="1">
          <p15:clr>
            <a:srgbClr val="F26B43"/>
          </p15:clr>
        </p15:guide>
        <p15:guide id="28" pos="6911" userDrawn="1">
          <p15:clr>
            <a:srgbClr val="F26B43"/>
          </p15:clr>
        </p15:guide>
        <p15:guide id="29" orient="horz" pos="1148" userDrawn="1">
          <p15:clr>
            <a:srgbClr val="F26B43"/>
          </p15:clr>
        </p15:guide>
        <p15:guide id="30" orient="horz" pos="3773">
          <p15:clr>
            <a:srgbClr val="F26B43"/>
          </p15:clr>
        </p15:guide>
        <p15:guide id="31" orient="horz" pos="2160" userDrawn="1">
          <p15:clr>
            <a:srgbClr val="F26B43"/>
          </p15:clr>
        </p15:guide>
        <p15:guide id="32" pos="3840" userDrawn="1">
          <p15:clr>
            <a:srgbClr val="F26B43"/>
          </p15:clr>
        </p15:guide>
        <p15:guide id="33" pos="254" userDrawn="1">
          <p15:clr>
            <a:srgbClr val="F26B43"/>
          </p15:clr>
        </p15:guide>
        <p15:guide id="34" orient="horz" pos="8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>
            <a:extLst>
              <a:ext uri="{FF2B5EF4-FFF2-40B4-BE49-F238E27FC236}">
                <a16:creationId xmlns:a16="http://schemas.microsoft.com/office/drawing/2014/main" id="{3470EA81-5C85-4154-BAD4-9FDDEBC65A2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467" t="27954"/>
          <a:stretch/>
        </p:blipFill>
        <p:spPr>
          <a:xfrm>
            <a:off x="0" y="0"/>
            <a:ext cx="7010400" cy="5731025"/>
          </a:xfr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85FEE8C-5125-4E5C-8C6E-888BB86E78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0016" y="908720"/>
            <a:ext cx="4668838" cy="3718400"/>
          </a:xfrm>
        </p:spPr>
        <p:txBody>
          <a:bodyPr/>
          <a:lstStyle/>
          <a:p>
            <a:r>
              <a:rPr lang="de-DE"/>
              <a:t>Case Study: AS24 Management Reporting</a:t>
            </a:r>
          </a:p>
        </p:txBody>
      </p:sp>
      <p:pic>
        <p:nvPicPr>
          <p:cNvPr id="9" name="Bildplatzhalter 28">
            <a:extLst>
              <a:ext uri="{FF2B5EF4-FFF2-40B4-BE49-F238E27FC236}">
                <a16:creationId xmlns:a16="http://schemas.microsoft.com/office/drawing/2014/main" id="{CF9253B3-E612-40EE-9315-1D72AAE2D04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25" t="2159" r="6325" b="-2159"/>
          <a:stretch/>
        </p:blipFill>
        <p:spPr>
          <a:xfrm>
            <a:off x="6149180" y="-2"/>
            <a:ext cx="5989640" cy="5989640"/>
          </a:xfrm>
        </p:spPr>
      </p:pic>
    </p:spTree>
    <p:extLst>
      <p:ext uri="{BB962C8B-B14F-4D97-AF65-F5344CB8AC3E}">
        <p14:creationId xmlns:p14="http://schemas.microsoft.com/office/powerpoint/2010/main" val="2940253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6D5BFEF8-026F-4105-A550-31A765D282DB}"/>
              </a:ext>
            </a:extLst>
          </p:cNvPr>
          <p:cNvSpPr/>
          <p:nvPr/>
        </p:nvSpPr>
        <p:spPr>
          <a:xfrm>
            <a:off x="-11812" y="10917"/>
            <a:ext cx="12192000" cy="18224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BDC2433-ECAB-41BC-81AD-79285BE7A8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6842" r="20365"/>
          <a:stretch/>
        </p:blipFill>
        <p:spPr>
          <a:xfrm>
            <a:off x="9370632" y="-14581"/>
            <a:ext cx="2821368" cy="192902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5E8EE46-16C3-4AE5-B167-0C7560FBB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8801" y="0"/>
            <a:ext cx="2783200" cy="1821937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EF68504-2DD6-4FDA-9183-DD302C71C8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noProof="0"/>
              <a:t>Data &amp; Analytics – State of A/B Testing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7BBBB29-5A27-49CA-86D2-E28C17760E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en-GB" noProof="0" smtClean="0"/>
              <a:t>2</a:t>
            </a:fld>
            <a:endParaRPr lang="en-GB" noProof="0"/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A20461E6-9F12-4207-8184-A3453C5FD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495" y="429956"/>
            <a:ext cx="9121422" cy="1069200"/>
          </a:xfrm>
        </p:spPr>
        <p:txBody>
          <a:bodyPr/>
          <a:lstStyle/>
          <a:p>
            <a:r>
              <a:rPr lang="de-DE" b="1"/>
              <a:t>Case Study: </a:t>
            </a:r>
            <a:r>
              <a:rPr lang="de-DE" b="1" err="1"/>
              <a:t>What</a:t>
            </a:r>
            <a:r>
              <a:rPr lang="de-DE" b="1"/>
              <a:t> </a:t>
            </a:r>
            <a:r>
              <a:rPr lang="de-DE" b="1" err="1"/>
              <a:t>is</a:t>
            </a:r>
            <a:r>
              <a:rPr lang="de-DE" b="1"/>
              <a:t> </a:t>
            </a:r>
            <a:r>
              <a:rPr lang="de-DE" b="1" err="1"/>
              <a:t>it</a:t>
            </a:r>
            <a:r>
              <a:rPr lang="de-DE" b="1"/>
              <a:t> </a:t>
            </a:r>
            <a:r>
              <a:rPr lang="de-DE" b="1" err="1"/>
              <a:t>about</a:t>
            </a:r>
            <a:r>
              <a:rPr lang="de-DE" b="1"/>
              <a:t>? </a:t>
            </a:r>
            <a:br>
              <a:rPr lang="de-DE" b="1">
                <a:solidFill>
                  <a:schemeClr val="bg1">
                    <a:lumMod val="50000"/>
                  </a:schemeClr>
                </a:solidFill>
              </a:rPr>
            </a:br>
            <a:r>
              <a:rPr lang="de-DE" err="1"/>
              <a:t>We</a:t>
            </a:r>
            <a:r>
              <a:rPr lang="de-DE"/>
              <a:t> </a:t>
            </a:r>
            <a:r>
              <a:rPr lang="de-DE" err="1"/>
              <a:t>want</a:t>
            </a:r>
            <a:r>
              <a:rPr lang="de-DE"/>
              <a:t> </a:t>
            </a:r>
            <a:r>
              <a:rPr lang="de-DE" err="1"/>
              <a:t>to</a:t>
            </a:r>
            <a:r>
              <a:rPr lang="de-DE"/>
              <a:t> </a:t>
            </a:r>
            <a:r>
              <a:rPr lang="de-DE" err="1"/>
              <a:t>get</a:t>
            </a:r>
            <a:r>
              <a:rPr lang="de-DE"/>
              <a:t> </a:t>
            </a:r>
            <a:r>
              <a:rPr lang="de-DE" err="1"/>
              <a:t>to</a:t>
            </a:r>
            <a:r>
              <a:rPr lang="de-DE"/>
              <a:t> </a:t>
            </a:r>
            <a:r>
              <a:rPr lang="de-DE" err="1"/>
              <a:t>know</a:t>
            </a:r>
            <a:r>
              <a:rPr lang="de-DE"/>
              <a:t> </a:t>
            </a:r>
            <a:r>
              <a:rPr lang="de-DE" err="1"/>
              <a:t>you</a:t>
            </a:r>
            <a:r>
              <a:rPr lang="de-DE"/>
              <a:t> </a:t>
            </a:r>
            <a:r>
              <a:rPr lang="de-DE" err="1"/>
              <a:t>and</a:t>
            </a:r>
            <a:r>
              <a:rPr lang="de-DE"/>
              <a:t> </a:t>
            </a:r>
            <a:r>
              <a:rPr lang="de-DE" err="1"/>
              <a:t>your</a:t>
            </a:r>
            <a:r>
              <a:rPr lang="de-DE"/>
              <a:t> </a:t>
            </a:r>
            <a:r>
              <a:rPr lang="de-DE" err="1"/>
              <a:t>way</a:t>
            </a:r>
            <a:r>
              <a:rPr lang="de-DE"/>
              <a:t> </a:t>
            </a:r>
            <a:r>
              <a:rPr lang="de-DE" err="1"/>
              <a:t>of</a:t>
            </a:r>
            <a:r>
              <a:rPr lang="de-DE"/>
              <a:t> </a:t>
            </a:r>
            <a:r>
              <a:rPr lang="de-DE" err="1"/>
              <a:t>working</a:t>
            </a:r>
            <a:endParaRPr lang="en-GB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70D301A-D04B-944B-BDA5-8E10ABBFEC12}"/>
              </a:ext>
            </a:extLst>
          </p:cNvPr>
          <p:cNvSpPr txBox="1"/>
          <p:nvPr/>
        </p:nvSpPr>
        <p:spPr>
          <a:xfrm>
            <a:off x="385495" y="2234145"/>
            <a:ext cx="11161240" cy="38720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</a:pPr>
            <a:r>
              <a:rPr lang="de-DE" sz="1600"/>
              <a:t>Most </a:t>
            </a:r>
            <a:r>
              <a:rPr lang="de-DE" sz="1600" err="1"/>
              <a:t>importantly</a:t>
            </a:r>
            <a:r>
              <a:rPr lang="de-DE" sz="1600"/>
              <a:t>, </a:t>
            </a:r>
            <a:r>
              <a:rPr lang="de-DE" sz="1600" err="1"/>
              <a:t>it</a:t>
            </a:r>
            <a:r>
              <a:rPr lang="de-DE" sz="1600"/>
              <a:t> </a:t>
            </a:r>
            <a:r>
              <a:rPr lang="de-DE" sz="1600" err="1"/>
              <a:t>is</a:t>
            </a:r>
            <a:r>
              <a:rPr lang="de-DE" sz="1600"/>
              <a:t> not </a:t>
            </a:r>
            <a:r>
              <a:rPr lang="de-DE" sz="1600" err="1"/>
              <a:t>about</a:t>
            </a:r>
            <a:r>
              <a:rPr lang="de-DE" sz="1600"/>
              <a:t> </a:t>
            </a:r>
            <a:r>
              <a:rPr lang="de-DE" sz="1600" err="1"/>
              <a:t>right</a:t>
            </a:r>
            <a:r>
              <a:rPr lang="de-DE" sz="1600"/>
              <a:t> </a:t>
            </a:r>
            <a:r>
              <a:rPr lang="de-DE" sz="1600" err="1"/>
              <a:t>or</a:t>
            </a:r>
            <a:r>
              <a:rPr lang="de-DE" sz="1600"/>
              <a:t> </a:t>
            </a:r>
            <a:r>
              <a:rPr lang="de-DE" sz="1600" err="1"/>
              <a:t>wrong</a:t>
            </a:r>
            <a:r>
              <a:rPr lang="de-DE" sz="1600"/>
              <a:t> </a:t>
            </a:r>
            <a:r>
              <a:rPr lang="de-DE" sz="1600" err="1"/>
              <a:t>and</a:t>
            </a:r>
            <a:r>
              <a:rPr lang="de-DE" sz="1600"/>
              <a:t> </a:t>
            </a:r>
            <a:r>
              <a:rPr lang="de-DE" sz="1600" err="1"/>
              <a:t>we</a:t>
            </a:r>
            <a:r>
              <a:rPr lang="de-DE" sz="1600"/>
              <a:t> do not </a:t>
            </a:r>
            <a:r>
              <a:rPr lang="de-DE" sz="1600" err="1"/>
              <a:t>expect</a:t>
            </a:r>
            <a:r>
              <a:rPr lang="de-DE" sz="1600"/>
              <a:t> </a:t>
            </a:r>
            <a:r>
              <a:rPr lang="de-DE" sz="1600" err="1"/>
              <a:t>you</a:t>
            </a:r>
            <a:r>
              <a:rPr lang="de-DE" sz="1600"/>
              <a:t> </a:t>
            </a:r>
            <a:r>
              <a:rPr lang="de-DE" sz="1600" err="1"/>
              <a:t>to</a:t>
            </a:r>
            <a:r>
              <a:rPr lang="de-DE" sz="1600"/>
              <a:t> </a:t>
            </a:r>
            <a:r>
              <a:rPr lang="de-DE" sz="1600" err="1"/>
              <a:t>answer</a:t>
            </a:r>
            <a:r>
              <a:rPr lang="de-DE" sz="1600"/>
              <a:t> </a:t>
            </a:r>
            <a:r>
              <a:rPr lang="de-DE" sz="1600" err="1"/>
              <a:t>everything</a:t>
            </a:r>
            <a:r>
              <a:rPr lang="de-DE" sz="1600"/>
              <a:t> </a:t>
            </a:r>
            <a:r>
              <a:rPr lang="de-DE" sz="1600" err="1"/>
              <a:t>perfectly</a:t>
            </a:r>
            <a:r>
              <a:rPr lang="de-DE" sz="1600"/>
              <a:t>. </a:t>
            </a:r>
          </a:p>
          <a:p>
            <a:pPr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</a:pPr>
            <a:r>
              <a:rPr lang="de-DE" sz="1600" err="1"/>
              <a:t>What</a:t>
            </a:r>
            <a:r>
              <a:rPr lang="de-DE" sz="1600"/>
              <a:t> </a:t>
            </a:r>
            <a:r>
              <a:rPr lang="de-DE" sz="1600" err="1"/>
              <a:t>we</a:t>
            </a:r>
            <a:r>
              <a:rPr lang="de-DE" sz="1600"/>
              <a:t> </a:t>
            </a:r>
            <a:r>
              <a:rPr lang="de-DE" sz="1600" err="1"/>
              <a:t>want</a:t>
            </a:r>
            <a:r>
              <a:rPr lang="de-DE" sz="1600"/>
              <a:t> </a:t>
            </a:r>
            <a:r>
              <a:rPr lang="de-DE" sz="1600" err="1"/>
              <a:t>to</a:t>
            </a:r>
            <a:r>
              <a:rPr lang="de-DE" sz="1600"/>
              <a:t> </a:t>
            </a:r>
            <a:r>
              <a:rPr lang="de-DE" sz="1600" err="1"/>
              <a:t>see</a:t>
            </a:r>
            <a:r>
              <a:rPr lang="de-DE" sz="1600"/>
              <a:t> </a:t>
            </a:r>
            <a:r>
              <a:rPr lang="de-DE" sz="1600" err="1"/>
              <a:t>is</a:t>
            </a:r>
            <a:r>
              <a:rPr lang="de-DE" sz="1600"/>
              <a:t>:</a:t>
            </a:r>
          </a:p>
          <a:p>
            <a:pPr marL="285750" indent="-285750"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  <a:buFont typeface="Symbol" pitchFamily="2" charset="2"/>
              <a:buChar char="-"/>
            </a:pPr>
            <a:r>
              <a:rPr lang="de-DE" sz="1600" err="1"/>
              <a:t>How</a:t>
            </a:r>
            <a:r>
              <a:rPr lang="de-DE" sz="1600"/>
              <a:t> do </a:t>
            </a:r>
            <a:r>
              <a:rPr lang="de-DE" sz="1600" err="1"/>
              <a:t>you</a:t>
            </a:r>
            <a:r>
              <a:rPr lang="de-DE" sz="1600"/>
              <a:t> </a:t>
            </a:r>
            <a:r>
              <a:rPr lang="de-DE" sz="1600" err="1"/>
              <a:t>tackle</a:t>
            </a:r>
            <a:r>
              <a:rPr lang="de-DE" sz="1600"/>
              <a:t> </a:t>
            </a:r>
            <a:r>
              <a:rPr lang="de-DE" sz="1600" err="1"/>
              <a:t>new</a:t>
            </a:r>
            <a:r>
              <a:rPr lang="de-DE" sz="1600"/>
              <a:t> </a:t>
            </a:r>
            <a:r>
              <a:rPr lang="de-DE" sz="1600" err="1"/>
              <a:t>business</a:t>
            </a:r>
            <a:r>
              <a:rPr lang="de-DE" sz="1600"/>
              <a:t> </a:t>
            </a:r>
            <a:r>
              <a:rPr lang="de-DE" sz="1600" err="1"/>
              <a:t>challenges</a:t>
            </a:r>
            <a:r>
              <a:rPr lang="de-DE" sz="1600"/>
              <a:t>?</a:t>
            </a:r>
          </a:p>
          <a:p>
            <a:pPr marL="285750" indent="-285750"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  <a:buFont typeface="Symbol" pitchFamily="2" charset="2"/>
              <a:buChar char="-"/>
            </a:pPr>
            <a:r>
              <a:rPr lang="de-DE" sz="1600" err="1"/>
              <a:t>How</a:t>
            </a:r>
            <a:r>
              <a:rPr lang="de-DE" sz="1600"/>
              <a:t> do </a:t>
            </a:r>
            <a:r>
              <a:rPr lang="de-DE" sz="1600" err="1"/>
              <a:t>you</a:t>
            </a:r>
            <a:r>
              <a:rPr lang="de-DE" sz="1600"/>
              <a:t> </a:t>
            </a:r>
            <a:r>
              <a:rPr lang="de-DE" sz="1600" err="1"/>
              <a:t>make</a:t>
            </a:r>
            <a:r>
              <a:rPr lang="de-DE" sz="1600"/>
              <a:t> </a:t>
            </a:r>
            <a:r>
              <a:rPr lang="de-DE" sz="1600" err="1"/>
              <a:t>assumptions</a:t>
            </a:r>
            <a:r>
              <a:rPr lang="de-DE" sz="1600"/>
              <a:t> </a:t>
            </a:r>
            <a:r>
              <a:rPr lang="de-DE" sz="1600" err="1"/>
              <a:t>when</a:t>
            </a:r>
            <a:r>
              <a:rPr lang="de-DE" sz="1600"/>
              <a:t> </a:t>
            </a:r>
            <a:r>
              <a:rPr lang="de-DE" sz="1600" err="1"/>
              <a:t>it</a:t>
            </a:r>
            <a:r>
              <a:rPr lang="de-DE" sz="1600"/>
              <a:t> </a:t>
            </a:r>
            <a:r>
              <a:rPr lang="de-DE" sz="1600" err="1"/>
              <a:t>comes</a:t>
            </a:r>
            <a:r>
              <a:rPr lang="de-DE" sz="1600"/>
              <a:t> </a:t>
            </a:r>
            <a:r>
              <a:rPr lang="de-DE" sz="1600" err="1"/>
              <a:t>to</a:t>
            </a:r>
            <a:r>
              <a:rPr lang="de-DE" sz="1600"/>
              <a:t> </a:t>
            </a:r>
            <a:r>
              <a:rPr lang="de-DE" sz="1600" err="1"/>
              <a:t>subjects</a:t>
            </a:r>
            <a:r>
              <a:rPr lang="de-DE" sz="1600"/>
              <a:t> </a:t>
            </a:r>
            <a:r>
              <a:rPr lang="de-DE" sz="1600" err="1"/>
              <a:t>that</a:t>
            </a:r>
            <a:r>
              <a:rPr lang="de-DE" sz="1600"/>
              <a:t> </a:t>
            </a:r>
            <a:r>
              <a:rPr lang="de-DE" sz="1600" err="1"/>
              <a:t>are</a:t>
            </a:r>
            <a:r>
              <a:rPr lang="de-DE" sz="1600"/>
              <a:t> </a:t>
            </a:r>
            <a:r>
              <a:rPr lang="de-DE" sz="1600" err="1"/>
              <a:t>new</a:t>
            </a:r>
            <a:r>
              <a:rPr lang="de-DE" sz="1600"/>
              <a:t> </a:t>
            </a:r>
            <a:r>
              <a:rPr lang="de-DE" sz="1600" err="1"/>
              <a:t>to</a:t>
            </a:r>
            <a:r>
              <a:rPr lang="de-DE" sz="1600"/>
              <a:t> </a:t>
            </a:r>
            <a:r>
              <a:rPr lang="de-DE" sz="1600" err="1"/>
              <a:t>you</a:t>
            </a:r>
            <a:r>
              <a:rPr lang="de-DE" sz="1600"/>
              <a:t>?</a:t>
            </a:r>
          </a:p>
          <a:p>
            <a:pPr marL="285750" indent="-285750"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  <a:buFont typeface="Symbol" pitchFamily="2" charset="2"/>
              <a:buChar char="-"/>
            </a:pPr>
            <a:r>
              <a:rPr lang="de-DE" sz="1600" err="1"/>
              <a:t>How</a:t>
            </a:r>
            <a:r>
              <a:rPr lang="de-DE" sz="1600"/>
              <a:t> do </a:t>
            </a:r>
            <a:r>
              <a:rPr lang="de-DE" sz="1600" err="1"/>
              <a:t>you</a:t>
            </a:r>
            <a:r>
              <a:rPr lang="de-DE" sz="1600"/>
              <a:t> </a:t>
            </a:r>
            <a:r>
              <a:rPr lang="de-DE" sz="1600" err="1"/>
              <a:t>approach</a:t>
            </a:r>
            <a:r>
              <a:rPr lang="de-DE" sz="1600"/>
              <a:t> </a:t>
            </a:r>
            <a:r>
              <a:rPr lang="de-DE" sz="1600" err="1"/>
              <a:t>management</a:t>
            </a:r>
            <a:r>
              <a:rPr lang="de-DE" sz="1600"/>
              <a:t> </a:t>
            </a:r>
            <a:r>
              <a:rPr lang="de-DE" sz="1600" err="1"/>
              <a:t>challenges</a:t>
            </a:r>
            <a:r>
              <a:rPr lang="de-DE" sz="1600"/>
              <a:t> </a:t>
            </a:r>
            <a:r>
              <a:rPr lang="de-DE" sz="1600" err="1"/>
              <a:t>from</a:t>
            </a:r>
            <a:r>
              <a:rPr lang="de-DE" sz="1600"/>
              <a:t> a </a:t>
            </a:r>
            <a:r>
              <a:rPr lang="de-DE" sz="1600" err="1"/>
              <a:t>strategic</a:t>
            </a:r>
            <a:r>
              <a:rPr lang="de-DE" sz="1600"/>
              <a:t> </a:t>
            </a:r>
            <a:r>
              <a:rPr lang="de-DE" sz="1600" err="1"/>
              <a:t>point</a:t>
            </a:r>
            <a:r>
              <a:rPr lang="de-DE" sz="1600"/>
              <a:t> </a:t>
            </a:r>
            <a:r>
              <a:rPr lang="de-DE" sz="1600" err="1"/>
              <a:t>of</a:t>
            </a:r>
            <a:r>
              <a:rPr lang="de-DE" sz="1600"/>
              <a:t> </a:t>
            </a:r>
            <a:r>
              <a:rPr lang="de-DE" sz="1600" err="1"/>
              <a:t>view</a:t>
            </a:r>
            <a:r>
              <a:rPr lang="de-DE" sz="1600"/>
              <a:t>?</a:t>
            </a:r>
          </a:p>
          <a:p>
            <a:pPr marL="285750" indent="-285750"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  <a:buFont typeface="Symbol" pitchFamily="2" charset="2"/>
              <a:buChar char="-"/>
            </a:pPr>
            <a:r>
              <a:rPr lang="de-DE" sz="1600" err="1"/>
              <a:t>Which</a:t>
            </a:r>
            <a:r>
              <a:rPr lang="de-DE" sz="1600"/>
              <a:t> </a:t>
            </a:r>
            <a:r>
              <a:rPr lang="de-DE" sz="1600" err="1"/>
              <a:t>methods</a:t>
            </a:r>
            <a:r>
              <a:rPr lang="de-DE" sz="1600"/>
              <a:t>, </a:t>
            </a:r>
            <a:r>
              <a:rPr lang="de-DE" sz="1600" err="1"/>
              <a:t>concepts</a:t>
            </a:r>
            <a:r>
              <a:rPr lang="de-DE" sz="1600"/>
              <a:t> </a:t>
            </a:r>
            <a:r>
              <a:rPr lang="de-DE" sz="1600" err="1"/>
              <a:t>and</a:t>
            </a:r>
            <a:r>
              <a:rPr lang="de-DE" sz="1600"/>
              <a:t> </a:t>
            </a:r>
            <a:r>
              <a:rPr lang="de-DE" sz="1600" err="1"/>
              <a:t>approaches</a:t>
            </a:r>
            <a:r>
              <a:rPr lang="de-DE" sz="1600"/>
              <a:t> do </a:t>
            </a:r>
            <a:r>
              <a:rPr lang="de-DE" sz="1600" err="1"/>
              <a:t>you</a:t>
            </a:r>
            <a:r>
              <a:rPr lang="de-DE" sz="1600"/>
              <a:t> </a:t>
            </a:r>
            <a:r>
              <a:rPr lang="de-DE" sz="1600" err="1"/>
              <a:t>apply</a:t>
            </a:r>
            <a:r>
              <a:rPr lang="de-DE" sz="1600"/>
              <a:t>?</a:t>
            </a:r>
          </a:p>
          <a:p>
            <a:pPr marL="285750" indent="-285750"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  <a:buFont typeface="Symbol" pitchFamily="2" charset="2"/>
              <a:buChar char="-"/>
            </a:pPr>
            <a:r>
              <a:rPr lang="de-DE" sz="1600" err="1"/>
              <a:t>How</a:t>
            </a:r>
            <a:r>
              <a:rPr lang="de-DE" sz="1600"/>
              <a:t> </a:t>
            </a:r>
            <a:r>
              <a:rPr lang="de-DE" sz="1600" err="1"/>
              <a:t>actionable</a:t>
            </a:r>
            <a:r>
              <a:rPr lang="de-DE" sz="1600"/>
              <a:t> </a:t>
            </a:r>
            <a:r>
              <a:rPr lang="de-DE" sz="1600" err="1"/>
              <a:t>is</a:t>
            </a:r>
            <a:r>
              <a:rPr lang="de-DE" sz="1600"/>
              <a:t> </a:t>
            </a:r>
            <a:r>
              <a:rPr lang="de-DE" sz="1600" err="1"/>
              <a:t>your</a:t>
            </a:r>
            <a:r>
              <a:rPr lang="de-DE" sz="1600"/>
              <a:t> </a:t>
            </a:r>
            <a:r>
              <a:rPr lang="de-DE" sz="1600" err="1"/>
              <a:t>approach</a:t>
            </a:r>
            <a:r>
              <a:rPr lang="de-DE" sz="1600"/>
              <a:t>? </a:t>
            </a:r>
            <a:r>
              <a:rPr lang="de-DE" sz="1600" err="1"/>
              <a:t>And</a:t>
            </a:r>
            <a:r>
              <a:rPr lang="de-DE" sz="1600"/>
              <a:t> </a:t>
            </a:r>
            <a:r>
              <a:rPr lang="de-DE" sz="1600" err="1"/>
              <a:t>which</a:t>
            </a:r>
            <a:r>
              <a:rPr lang="de-DE" sz="1600"/>
              <a:t> </a:t>
            </a:r>
            <a:r>
              <a:rPr lang="de-DE" sz="1600" err="1"/>
              <a:t>impact</a:t>
            </a:r>
            <a:r>
              <a:rPr lang="de-DE" sz="1600"/>
              <a:t> </a:t>
            </a:r>
            <a:r>
              <a:rPr lang="de-DE" sz="1600" err="1"/>
              <a:t>does</a:t>
            </a:r>
            <a:r>
              <a:rPr lang="de-DE" sz="1600"/>
              <a:t> </a:t>
            </a:r>
            <a:r>
              <a:rPr lang="de-DE" sz="1600" err="1"/>
              <a:t>it</a:t>
            </a:r>
            <a:r>
              <a:rPr lang="de-DE" sz="1600"/>
              <a:t> </a:t>
            </a:r>
            <a:r>
              <a:rPr lang="de-DE" sz="1600" err="1"/>
              <a:t>have</a:t>
            </a:r>
            <a:r>
              <a:rPr lang="de-DE" sz="1600"/>
              <a:t> on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business</a:t>
            </a:r>
            <a:r>
              <a:rPr lang="de-DE" sz="1600"/>
              <a:t>?</a:t>
            </a:r>
          </a:p>
          <a:p>
            <a:pPr marL="285750" indent="-285750"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  <a:buFont typeface="Symbol" pitchFamily="2" charset="2"/>
              <a:buChar char="-"/>
            </a:pPr>
            <a:r>
              <a:rPr lang="de-DE" sz="1600" err="1"/>
              <a:t>How</a:t>
            </a:r>
            <a:r>
              <a:rPr lang="de-DE" sz="1600"/>
              <a:t> do </a:t>
            </a:r>
            <a:r>
              <a:rPr lang="de-DE" sz="1600" err="1"/>
              <a:t>you</a:t>
            </a:r>
            <a:r>
              <a:rPr lang="de-DE" sz="1600"/>
              <a:t> </a:t>
            </a:r>
            <a:r>
              <a:rPr lang="de-DE" sz="1600" err="1"/>
              <a:t>present</a:t>
            </a:r>
            <a:r>
              <a:rPr lang="de-DE" sz="1600"/>
              <a:t> </a:t>
            </a:r>
            <a:r>
              <a:rPr lang="de-DE" sz="1600" err="1"/>
              <a:t>yourself</a:t>
            </a:r>
            <a:r>
              <a:rPr lang="de-DE" sz="1600"/>
              <a:t> </a:t>
            </a:r>
            <a:r>
              <a:rPr lang="de-DE" sz="1600" err="1"/>
              <a:t>and</a:t>
            </a:r>
            <a:r>
              <a:rPr lang="de-DE" sz="1600"/>
              <a:t> </a:t>
            </a:r>
            <a:r>
              <a:rPr lang="de-DE" sz="1600" err="1"/>
              <a:t>your</a:t>
            </a:r>
            <a:r>
              <a:rPr lang="de-DE" sz="1600"/>
              <a:t> </a:t>
            </a:r>
            <a:r>
              <a:rPr lang="de-DE" sz="1600" err="1"/>
              <a:t>study</a:t>
            </a:r>
            <a:r>
              <a:rPr lang="de-DE" sz="1600"/>
              <a:t> </a:t>
            </a:r>
            <a:r>
              <a:rPr lang="de-DE" sz="1600" err="1"/>
              <a:t>case</a:t>
            </a:r>
            <a:r>
              <a:rPr lang="de-DE" sz="1600"/>
              <a:t>?</a:t>
            </a:r>
          </a:p>
          <a:p>
            <a:pPr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</a:pPr>
            <a:r>
              <a:rPr lang="de-DE" sz="1600" err="1"/>
              <a:t>You</a:t>
            </a:r>
            <a:r>
              <a:rPr lang="de-DE" sz="1600"/>
              <a:t> </a:t>
            </a:r>
            <a:r>
              <a:rPr lang="de-DE" sz="1600" err="1"/>
              <a:t>have</a:t>
            </a:r>
            <a:r>
              <a:rPr lang="de-DE" sz="1600"/>
              <a:t> 15 </a:t>
            </a:r>
            <a:r>
              <a:rPr lang="de-DE" sz="1600" err="1"/>
              <a:t>minutes</a:t>
            </a:r>
            <a:r>
              <a:rPr lang="de-DE" sz="1600"/>
              <a:t> </a:t>
            </a:r>
            <a:r>
              <a:rPr lang="de-DE" sz="1600" err="1"/>
              <a:t>to</a:t>
            </a:r>
            <a:r>
              <a:rPr lang="de-DE" sz="1600"/>
              <a:t> </a:t>
            </a:r>
            <a:r>
              <a:rPr lang="de-DE" sz="1600" err="1"/>
              <a:t>present</a:t>
            </a:r>
            <a:r>
              <a:rPr lang="de-DE" sz="1600"/>
              <a:t> </a:t>
            </a:r>
            <a:r>
              <a:rPr lang="de-DE" sz="1600" err="1"/>
              <a:t>your</a:t>
            </a:r>
            <a:r>
              <a:rPr lang="de-DE" sz="1600"/>
              <a:t> </a:t>
            </a:r>
            <a:r>
              <a:rPr lang="de-DE" sz="1600" err="1"/>
              <a:t>results</a:t>
            </a:r>
            <a:r>
              <a:rPr lang="de-DE" sz="1600"/>
              <a:t> </a:t>
            </a:r>
            <a:r>
              <a:rPr lang="de-DE" sz="1600" err="1"/>
              <a:t>of</a:t>
            </a:r>
            <a:r>
              <a:rPr lang="de-DE" sz="1600"/>
              <a:t>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case</a:t>
            </a:r>
            <a:r>
              <a:rPr lang="de-DE" sz="1600"/>
              <a:t> </a:t>
            </a:r>
            <a:r>
              <a:rPr lang="de-DE" sz="1600" err="1"/>
              <a:t>study</a:t>
            </a:r>
            <a:r>
              <a:rPr lang="de-DE" sz="1600"/>
              <a:t>. </a:t>
            </a:r>
            <a:r>
              <a:rPr lang="de-DE" sz="1600" err="1"/>
              <a:t>Please</a:t>
            </a:r>
            <a:r>
              <a:rPr lang="de-DE" sz="1600"/>
              <a:t> stick </a:t>
            </a:r>
            <a:r>
              <a:rPr lang="de-DE" sz="1600" err="1"/>
              <a:t>to</a:t>
            </a:r>
            <a:r>
              <a:rPr lang="de-DE" sz="1600"/>
              <a:t>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timebox</a:t>
            </a:r>
            <a:r>
              <a:rPr lang="de-DE" sz="1600"/>
              <a:t>. After </a:t>
            </a:r>
            <a:r>
              <a:rPr lang="de-DE" sz="1600" err="1"/>
              <a:t>that</a:t>
            </a:r>
            <a:r>
              <a:rPr lang="de-DE" sz="1600"/>
              <a:t> </a:t>
            </a:r>
            <a:r>
              <a:rPr lang="de-DE" sz="1600" err="1"/>
              <a:t>we</a:t>
            </a:r>
            <a:r>
              <a:rPr lang="de-DE" sz="1600"/>
              <a:t> will </a:t>
            </a:r>
            <a:r>
              <a:rPr lang="de-DE" sz="1600" err="1"/>
              <a:t>discuss</a:t>
            </a:r>
            <a:r>
              <a:rPr lang="de-DE" sz="1600"/>
              <a:t>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results</a:t>
            </a:r>
            <a:r>
              <a:rPr lang="de-DE" sz="1600"/>
              <a:t> </a:t>
            </a:r>
            <a:r>
              <a:rPr lang="de-DE" sz="1600" err="1"/>
              <a:t>and</a:t>
            </a:r>
            <a:r>
              <a:rPr lang="de-DE" sz="1600"/>
              <a:t> </a:t>
            </a:r>
            <a:r>
              <a:rPr lang="de-DE" sz="1600" err="1"/>
              <a:t>any</a:t>
            </a:r>
            <a:r>
              <a:rPr lang="de-DE" sz="1600"/>
              <a:t> </a:t>
            </a:r>
            <a:r>
              <a:rPr lang="de-DE" sz="1600" err="1"/>
              <a:t>questions</a:t>
            </a:r>
            <a:r>
              <a:rPr lang="de-DE" sz="1600"/>
              <a:t> </a:t>
            </a:r>
            <a:r>
              <a:rPr lang="de-DE" sz="1600" err="1"/>
              <a:t>from</a:t>
            </a:r>
            <a:r>
              <a:rPr lang="de-DE" sz="1600"/>
              <a:t> </a:t>
            </a:r>
            <a:r>
              <a:rPr lang="de-DE" sz="1600" err="1"/>
              <a:t>your</a:t>
            </a:r>
            <a:r>
              <a:rPr lang="de-DE" sz="1600"/>
              <a:t> </a:t>
            </a:r>
            <a:r>
              <a:rPr lang="de-DE" sz="1600" err="1"/>
              <a:t>side</a:t>
            </a:r>
            <a:r>
              <a:rPr lang="de-DE" sz="1600"/>
              <a:t> </a:t>
            </a:r>
            <a:r>
              <a:rPr lang="de-DE" sz="1600" err="1"/>
              <a:t>and</a:t>
            </a:r>
            <a:r>
              <a:rPr lang="de-DE" sz="1600"/>
              <a:t> </a:t>
            </a:r>
            <a:r>
              <a:rPr lang="de-DE" sz="1600" err="1"/>
              <a:t>our</a:t>
            </a:r>
            <a:r>
              <a:rPr lang="de-DE" sz="1600"/>
              <a:t> </a:t>
            </a:r>
            <a:r>
              <a:rPr lang="de-DE" sz="1600" err="1"/>
              <a:t>side</a:t>
            </a:r>
            <a:r>
              <a:rPr lang="de-DE" sz="1600"/>
              <a:t>.</a:t>
            </a:r>
            <a:endParaRPr lang="en-US" sz="1600" err="1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306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6D5BFEF8-026F-4105-A550-31A765D282DB}"/>
              </a:ext>
            </a:extLst>
          </p:cNvPr>
          <p:cNvSpPr/>
          <p:nvPr/>
        </p:nvSpPr>
        <p:spPr>
          <a:xfrm>
            <a:off x="-11812" y="10917"/>
            <a:ext cx="12192000" cy="18224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BDC2433-ECAB-41BC-81AD-79285BE7A8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6842" r="20365"/>
          <a:stretch/>
        </p:blipFill>
        <p:spPr>
          <a:xfrm>
            <a:off x="9370632" y="-14581"/>
            <a:ext cx="2821368" cy="192902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5E8EE46-16C3-4AE5-B167-0C7560FBB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8801" y="0"/>
            <a:ext cx="2783200" cy="1821937"/>
          </a:xfrm>
          <a:prstGeom prst="rect">
            <a:avLst/>
          </a:prstGeom>
        </p:spPr>
      </p:pic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EF68504-2DD6-4FDA-9183-DD302C71C8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noProof="0"/>
              <a:t>Data &amp; Analytics – State of A/B Testing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7BBBB29-5A27-49CA-86D2-E28C17760E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36F8FF-38F2-49CA-B9DF-692CC337304F}" type="slidenum">
              <a:rPr lang="en-GB" noProof="0" smtClean="0"/>
              <a:t>3</a:t>
            </a:fld>
            <a:endParaRPr lang="en-GB" noProof="0"/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A20461E6-9F12-4207-8184-A3453C5FD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495" y="429956"/>
            <a:ext cx="9121422" cy="1069200"/>
          </a:xfrm>
        </p:spPr>
        <p:txBody>
          <a:bodyPr/>
          <a:lstStyle/>
          <a:p>
            <a:r>
              <a:rPr lang="de-DE" b="1"/>
              <a:t>Case Study: Task Description</a:t>
            </a:r>
            <a:br>
              <a:rPr lang="de-DE" b="1">
                <a:solidFill>
                  <a:schemeClr val="bg1">
                    <a:lumMod val="50000"/>
                  </a:schemeClr>
                </a:solidFill>
              </a:rPr>
            </a:br>
            <a:r>
              <a:rPr lang="de-DE"/>
              <a:t>Impact </a:t>
            </a:r>
            <a:r>
              <a:rPr lang="de-DE" err="1"/>
              <a:t>of</a:t>
            </a:r>
            <a:r>
              <a:rPr lang="de-DE"/>
              <a:t> On Top Products on Ad Performance</a:t>
            </a:r>
            <a:endParaRPr lang="en-GB" noProof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70D301A-D04B-944B-BDA5-8E10ABBFEC12}"/>
              </a:ext>
            </a:extLst>
          </p:cNvPr>
          <p:cNvSpPr txBox="1"/>
          <p:nvPr/>
        </p:nvSpPr>
        <p:spPr>
          <a:xfrm>
            <a:off x="385495" y="2333487"/>
            <a:ext cx="11161240" cy="223224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</a:pPr>
            <a:r>
              <a:rPr lang="de-DE" sz="1600"/>
              <a:t>The </a:t>
            </a:r>
            <a:r>
              <a:rPr lang="de-DE" sz="1600" err="1"/>
              <a:t>core</a:t>
            </a:r>
            <a:r>
              <a:rPr lang="de-DE" sz="1600"/>
              <a:t> </a:t>
            </a:r>
            <a:r>
              <a:rPr lang="de-DE" sz="1600" err="1"/>
              <a:t>business</a:t>
            </a:r>
            <a:r>
              <a:rPr lang="de-DE" sz="1600"/>
              <a:t> </a:t>
            </a:r>
            <a:r>
              <a:rPr lang="de-DE" sz="1600" err="1"/>
              <a:t>of</a:t>
            </a:r>
            <a:r>
              <a:rPr lang="de-DE" sz="1600"/>
              <a:t> AutoScout24 </a:t>
            </a:r>
            <a:r>
              <a:rPr lang="de-DE" sz="1600" err="1"/>
              <a:t>is</a:t>
            </a:r>
            <a:r>
              <a:rPr lang="de-DE" sz="1600"/>
              <a:t>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platform</a:t>
            </a:r>
            <a:r>
              <a:rPr lang="de-DE" sz="1600"/>
              <a:t> </a:t>
            </a:r>
            <a:r>
              <a:rPr lang="de-DE" sz="1600" err="1"/>
              <a:t>and</a:t>
            </a:r>
            <a:r>
              <a:rPr lang="de-DE" sz="1600"/>
              <a:t> </a:t>
            </a:r>
            <a:r>
              <a:rPr lang="de-DE" sz="1600" err="1"/>
              <a:t>marketing</a:t>
            </a:r>
            <a:r>
              <a:rPr lang="de-DE" sz="1600"/>
              <a:t> </a:t>
            </a:r>
            <a:r>
              <a:rPr lang="de-DE" sz="1600" err="1"/>
              <a:t>offering</a:t>
            </a:r>
            <a:r>
              <a:rPr lang="de-DE" sz="1600"/>
              <a:t> </a:t>
            </a:r>
            <a:r>
              <a:rPr lang="de-DE" sz="1600" err="1"/>
              <a:t>for</a:t>
            </a:r>
            <a:r>
              <a:rPr lang="de-DE" sz="1600"/>
              <a:t> </a:t>
            </a:r>
            <a:r>
              <a:rPr lang="de-DE" sz="1600" err="1"/>
              <a:t>its</a:t>
            </a:r>
            <a:r>
              <a:rPr lang="de-DE" sz="1600"/>
              <a:t> </a:t>
            </a:r>
            <a:r>
              <a:rPr lang="de-DE" sz="1600" err="1"/>
              <a:t>customers</a:t>
            </a:r>
            <a:r>
              <a:rPr lang="de-DE" sz="1600"/>
              <a:t>, </a:t>
            </a:r>
            <a:r>
              <a:rPr lang="de-DE" sz="1600" err="1"/>
              <a:t>which</a:t>
            </a:r>
            <a:r>
              <a:rPr lang="de-DE" sz="1600"/>
              <a:t> </a:t>
            </a:r>
            <a:r>
              <a:rPr lang="de-DE" sz="1600" err="1"/>
              <a:t>allows</a:t>
            </a:r>
            <a:r>
              <a:rPr lang="de-DE" sz="1600"/>
              <a:t> </a:t>
            </a:r>
            <a:r>
              <a:rPr lang="de-DE" sz="1600" err="1"/>
              <a:t>for</a:t>
            </a:r>
            <a:r>
              <a:rPr lang="de-DE" sz="1600"/>
              <a:t>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publication</a:t>
            </a:r>
            <a:r>
              <a:rPr lang="de-DE" sz="1600"/>
              <a:t> </a:t>
            </a:r>
            <a:r>
              <a:rPr lang="de-DE" sz="1600" err="1"/>
              <a:t>and</a:t>
            </a:r>
            <a:r>
              <a:rPr lang="de-DE" sz="1600"/>
              <a:t> </a:t>
            </a:r>
            <a:r>
              <a:rPr lang="de-DE" sz="1600" err="1"/>
              <a:t>facilitated</a:t>
            </a:r>
            <a:r>
              <a:rPr lang="de-DE" sz="1600"/>
              <a:t> </a:t>
            </a:r>
            <a:r>
              <a:rPr lang="de-DE" sz="1600" err="1"/>
              <a:t>transaction</a:t>
            </a:r>
            <a:r>
              <a:rPr lang="de-DE" sz="1600"/>
              <a:t> </a:t>
            </a:r>
            <a:r>
              <a:rPr lang="de-DE" sz="1600" err="1"/>
              <a:t>of</a:t>
            </a:r>
            <a:r>
              <a:rPr lang="de-DE" sz="1600"/>
              <a:t> </a:t>
            </a:r>
            <a:r>
              <a:rPr lang="de-DE" sz="1600" err="1"/>
              <a:t>vehicle</a:t>
            </a:r>
            <a:r>
              <a:rPr lang="de-DE" sz="1600"/>
              <a:t> </a:t>
            </a:r>
            <a:r>
              <a:rPr lang="de-DE" sz="1600" err="1"/>
              <a:t>ads</a:t>
            </a:r>
            <a:r>
              <a:rPr lang="de-DE" sz="1600"/>
              <a:t>. </a:t>
            </a:r>
            <a:r>
              <a:rPr lang="de-DE" sz="1600" err="1"/>
              <a:t>If</a:t>
            </a:r>
            <a:r>
              <a:rPr lang="de-DE" sz="1600"/>
              <a:t> </a:t>
            </a:r>
            <a:r>
              <a:rPr lang="de-DE" sz="1600" err="1"/>
              <a:t>customers</a:t>
            </a:r>
            <a:r>
              <a:rPr lang="de-DE" sz="1600"/>
              <a:t> </a:t>
            </a:r>
            <a:r>
              <a:rPr lang="de-DE" sz="1600" err="1"/>
              <a:t>want</a:t>
            </a:r>
            <a:r>
              <a:rPr lang="de-DE" sz="1600"/>
              <a:t> </a:t>
            </a:r>
            <a:r>
              <a:rPr lang="de-DE" sz="1600" err="1"/>
              <a:t>to</a:t>
            </a:r>
            <a:r>
              <a:rPr lang="de-DE" sz="1600"/>
              <a:t> push </a:t>
            </a:r>
            <a:r>
              <a:rPr lang="de-DE" sz="1600" err="1"/>
              <a:t>their</a:t>
            </a:r>
            <a:r>
              <a:rPr lang="de-DE" sz="1600"/>
              <a:t> </a:t>
            </a:r>
            <a:r>
              <a:rPr lang="de-DE" sz="1600" err="1"/>
              <a:t>listing</a:t>
            </a:r>
            <a:r>
              <a:rPr lang="de-DE" sz="1600"/>
              <a:t> </a:t>
            </a:r>
            <a:r>
              <a:rPr lang="de-DE" sz="1600" err="1"/>
              <a:t>to</a:t>
            </a:r>
            <a:r>
              <a:rPr lang="de-DE" sz="1600"/>
              <a:t> </a:t>
            </a:r>
            <a:r>
              <a:rPr lang="de-DE" sz="1600" err="1"/>
              <a:t>be</a:t>
            </a:r>
            <a:r>
              <a:rPr lang="de-DE" sz="1600"/>
              <a:t> </a:t>
            </a:r>
            <a:r>
              <a:rPr lang="de-DE" sz="1600" err="1"/>
              <a:t>higher</a:t>
            </a:r>
            <a:r>
              <a:rPr lang="de-DE" sz="1600"/>
              <a:t> </a:t>
            </a:r>
            <a:r>
              <a:rPr lang="de-DE" sz="1600" err="1"/>
              <a:t>ranked</a:t>
            </a:r>
            <a:r>
              <a:rPr lang="de-DE" sz="1600"/>
              <a:t> </a:t>
            </a:r>
            <a:r>
              <a:rPr lang="de-DE" sz="1600" err="1"/>
              <a:t>and</a:t>
            </a:r>
            <a:r>
              <a:rPr lang="de-DE" sz="1600"/>
              <a:t> </a:t>
            </a:r>
            <a:r>
              <a:rPr lang="de-DE" sz="1600" err="1"/>
              <a:t>more</a:t>
            </a:r>
            <a:r>
              <a:rPr lang="de-DE" sz="1600"/>
              <a:t> </a:t>
            </a:r>
            <a:r>
              <a:rPr lang="de-DE" sz="1600" err="1"/>
              <a:t>visible</a:t>
            </a:r>
            <a:r>
              <a:rPr lang="de-DE" sz="1600"/>
              <a:t>, AutoScout24 </a:t>
            </a:r>
            <a:r>
              <a:rPr lang="de-DE" sz="1600" err="1"/>
              <a:t>offers</a:t>
            </a:r>
            <a:r>
              <a:rPr lang="de-DE" sz="1600"/>
              <a:t> On Top Products, </a:t>
            </a:r>
            <a:r>
              <a:rPr lang="de-DE" sz="1600" err="1"/>
              <a:t>namely</a:t>
            </a:r>
            <a:r>
              <a:rPr lang="de-DE" sz="1600"/>
              <a:t> “Premium” </a:t>
            </a:r>
            <a:r>
              <a:rPr lang="de-DE" sz="1600" err="1"/>
              <a:t>and</a:t>
            </a:r>
            <a:r>
              <a:rPr lang="de-DE" sz="1600"/>
              <a:t> “Plus”. On Top Products </a:t>
            </a:r>
            <a:r>
              <a:rPr lang="de-DE" sz="1600" err="1"/>
              <a:t>influence</a:t>
            </a:r>
            <a:r>
              <a:rPr lang="de-DE" sz="1600"/>
              <a:t> </a:t>
            </a:r>
            <a:r>
              <a:rPr lang="de-DE" sz="1600" err="1"/>
              <a:t>the</a:t>
            </a:r>
            <a:r>
              <a:rPr lang="de-DE" sz="1600"/>
              <a:t> design </a:t>
            </a:r>
            <a:r>
              <a:rPr lang="de-DE" sz="1600" err="1"/>
              <a:t>and</a:t>
            </a:r>
            <a:r>
              <a:rPr lang="de-DE" sz="1600"/>
              <a:t> </a:t>
            </a:r>
            <a:r>
              <a:rPr lang="de-DE" sz="1600" err="1"/>
              <a:t>position</a:t>
            </a:r>
            <a:r>
              <a:rPr lang="de-DE" sz="1600"/>
              <a:t> </a:t>
            </a:r>
            <a:r>
              <a:rPr lang="de-DE" sz="1600" err="1"/>
              <a:t>of</a:t>
            </a:r>
            <a:r>
              <a:rPr lang="de-DE" sz="1600"/>
              <a:t> a </a:t>
            </a:r>
            <a:r>
              <a:rPr lang="de-DE" sz="1600" err="1"/>
              <a:t>listing</a:t>
            </a:r>
            <a:r>
              <a:rPr lang="de-DE" sz="1600"/>
              <a:t> in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search</a:t>
            </a:r>
            <a:r>
              <a:rPr lang="de-DE" sz="1600"/>
              <a:t> </a:t>
            </a:r>
            <a:r>
              <a:rPr lang="de-DE" sz="1600" err="1"/>
              <a:t>result</a:t>
            </a:r>
            <a:r>
              <a:rPr lang="de-DE" sz="1600"/>
              <a:t> </a:t>
            </a:r>
            <a:r>
              <a:rPr lang="de-DE" sz="1600" err="1"/>
              <a:t>list</a:t>
            </a:r>
            <a:r>
              <a:rPr lang="de-DE" sz="1600"/>
              <a:t> </a:t>
            </a:r>
            <a:r>
              <a:rPr lang="de-DE" sz="1600" err="1"/>
              <a:t>with</a:t>
            </a:r>
            <a:r>
              <a:rPr lang="de-DE" sz="1600"/>
              <a:t> “Premium“ </a:t>
            </a:r>
            <a:r>
              <a:rPr lang="de-DE" sz="1600" err="1"/>
              <a:t>shown</a:t>
            </a:r>
            <a:r>
              <a:rPr lang="de-DE" sz="1600"/>
              <a:t> </a:t>
            </a:r>
            <a:r>
              <a:rPr lang="de-DE" sz="1600" err="1"/>
              <a:t>first</a:t>
            </a:r>
            <a:r>
              <a:rPr lang="de-DE" sz="1600"/>
              <a:t>, </a:t>
            </a:r>
            <a:r>
              <a:rPr lang="de-DE" sz="1600" err="1"/>
              <a:t>followed</a:t>
            </a:r>
            <a:r>
              <a:rPr lang="de-DE" sz="1600"/>
              <a:t> </a:t>
            </a:r>
            <a:r>
              <a:rPr lang="de-DE" sz="1600" err="1"/>
              <a:t>by</a:t>
            </a:r>
            <a:r>
              <a:rPr lang="de-DE" sz="1600"/>
              <a:t> “Plus”. </a:t>
            </a:r>
            <a:r>
              <a:rPr lang="de-DE" sz="1600" err="1"/>
              <a:t>And</a:t>
            </a:r>
            <a:r>
              <a:rPr lang="de-DE" sz="1600"/>
              <a:t> </a:t>
            </a:r>
            <a:r>
              <a:rPr lang="de-DE" sz="1600" err="1"/>
              <a:t>should</a:t>
            </a:r>
            <a:r>
              <a:rPr lang="de-DE" sz="1600"/>
              <a:t> </a:t>
            </a:r>
            <a:r>
              <a:rPr lang="de-DE" sz="1600" err="1"/>
              <a:t>lead</a:t>
            </a:r>
            <a:r>
              <a:rPr lang="de-DE" sz="1600"/>
              <a:t> </a:t>
            </a:r>
            <a:r>
              <a:rPr lang="de-DE" sz="1600" err="1"/>
              <a:t>to</a:t>
            </a:r>
            <a:r>
              <a:rPr lang="de-DE" sz="1600"/>
              <a:t> </a:t>
            </a:r>
            <a:r>
              <a:rPr lang="de-DE" sz="1600" err="1"/>
              <a:t>increased</a:t>
            </a:r>
            <a:r>
              <a:rPr lang="de-DE" sz="1600"/>
              <a:t> </a:t>
            </a:r>
            <a:r>
              <a:rPr lang="de-DE" sz="1600" err="1"/>
              <a:t>listing</a:t>
            </a:r>
            <a:r>
              <a:rPr lang="de-DE" sz="1600"/>
              <a:t> </a:t>
            </a:r>
            <a:r>
              <a:rPr lang="de-DE" sz="1600" err="1"/>
              <a:t>performance</a:t>
            </a:r>
            <a:r>
              <a:rPr lang="de-DE" sz="1600"/>
              <a:t>.. </a:t>
            </a:r>
          </a:p>
          <a:p>
            <a:pPr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</a:pPr>
            <a:r>
              <a:rPr lang="de-DE" sz="1600" err="1"/>
              <a:t>For</a:t>
            </a:r>
            <a:r>
              <a:rPr lang="de-DE" sz="1600"/>
              <a:t> a </a:t>
            </a:r>
            <a:r>
              <a:rPr lang="de-DE" sz="1600" err="1"/>
              <a:t>sales</a:t>
            </a:r>
            <a:r>
              <a:rPr lang="de-DE" sz="1600"/>
              <a:t> </a:t>
            </a:r>
            <a:r>
              <a:rPr lang="de-DE" sz="1600" err="1"/>
              <a:t>communication</a:t>
            </a:r>
            <a:r>
              <a:rPr lang="de-DE" sz="1600"/>
              <a:t> </a:t>
            </a:r>
            <a:r>
              <a:rPr lang="de-DE" sz="1600" err="1"/>
              <a:t>to</a:t>
            </a:r>
            <a:r>
              <a:rPr lang="de-DE" sz="1600"/>
              <a:t> </a:t>
            </a:r>
            <a:r>
              <a:rPr lang="de-DE" sz="1600" err="1"/>
              <a:t>our</a:t>
            </a:r>
            <a:r>
              <a:rPr lang="de-DE" sz="1600"/>
              <a:t> </a:t>
            </a:r>
            <a:r>
              <a:rPr lang="de-DE" sz="1600" err="1"/>
              <a:t>customers</a:t>
            </a:r>
            <a:r>
              <a:rPr lang="de-DE" sz="1600"/>
              <a:t>, i.e. </a:t>
            </a:r>
            <a:r>
              <a:rPr lang="de-DE" sz="1600" err="1"/>
              <a:t>car</a:t>
            </a:r>
            <a:r>
              <a:rPr lang="de-DE" sz="1600"/>
              <a:t> </a:t>
            </a:r>
            <a:r>
              <a:rPr lang="de-DE" sz="1600" err="1"/>
              <a:t>dealers</a:t>
            </a:r>
            <a:r>
              <a:rPr lang="de-DE" sz="1600"/>
              <a:t>, </a:t>
            </a:r>
            <a:r>
              <a:rPr lang="de-DE" sz="1600" err="1"/>
              <a:t>we</a:t>
            </a:r>
            <a:r>
              <a:rPr lang="de-DE" sz="1600"/>
              <a:t> </a:t>
            </a:r>
            <a:r>
              <a:rPr lang="de-DE" sz="1600" err="1"/>
              <a:t>are</a:t>
            </a:r>
            <a:r>
              <a:rPr lang="de-DE" sz="1600"/>
              <a:t> </a:t>
            </a:r>
            <a:r>
              <a:rPr lang="de-DE" sz="1600" err="1"/>
              <a:t>interested</a:t>
            </a:r>
            <a:r>
              <a:rPr lang="de-DE" sz="1600"/>
              <a:t> in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increase</a:t>
            </a:r>
            <a:r>
              <a:rPr lang="de-DE" sz="1600"/>
              <a:t> in </a:t>
            </a:r>
            <a:r>
              <a:rPr lang="de-DE" sz="1600" err="1"/>
              <a:t>performance</a:t>
            </a:r>
            <a:r>
              <a:rPr lang="de-DE" sz="1600"/>
              <a:t> </a:t>
            </a:r>
            <a:r>
              <a:rPr lang="de-DE" sz="1600" err="1"/>
              <a:t>of</a:t>
            </a:r>
            <a:r>
              <a:rPr lang="de-DE" sz="1600"/>
              <a:t> </a:t>
            </a:r>
            <a:r>
              <a:rPr lang="de-DE" sz="1600" err="1"/>
              <a:t>listings</a:t>
            </a:r>
            <a:r>
              <a:rPr lang="de-DE" sz="1600"/>
              <a:t> </a:t>
            </a:r>
            <a:r>
              <a:rPr lang="de-DE" sz="1600" err="1"/>
              <a:t>booked</a:t>
            </a:r>
            <a:r>
              <a:rPr lang="de-DE" sz="1600"/>
              <a:t> </a:t>
            </a:r>
            <a:r>
              <a:rPr lang="de-DE" sz="1600" err="1"/>
              <a:t>with</a:t>
            </a:r>
            <a:r>
              <a:rPr lang="de-DE" sz="1600"/>
              <a:t> On Top Products. </a:t>
            </a:r>
            <a:r>
              <a:rPr lang="de-DE" sz="1600" err="1"/>
              <a:t>For</a:t>
            </a:r>
            <a:r>
              <a:rPr lang="de-DE" sz="1600"/>
              <a:t> </a:t>
            </a:r>
            <a:r>
              <a:rPr lang="de-DE" sz="1600" err="1"/>
              <a:t>this</a:t>
            </a:r>
            <a:r>
              <a:rPr lang="de-DE" sz="1600"/>
              <a:t>, </a:t>
            </a:r>
            <a:r>
              <a:rPr lang="de-DE" sz="1600" err="1"/>
              <a:t>we</a:t>
            </a:r>
            <a:r>
              <a:rPr lang="de-DE" sz="1600"/>
              <a:t> </a:t>
            </a:r>
            <a:r>
              <a:rPr lang="de-DE" sz="1600" err="1"/>
              <a:t>would</a:t>
            </a:r>
            <a:r>
              <a:rPr lang="de-DE" sz="1600"/>
              <a:t> </a:t>
            </a:r>
            <a:r>
              <a:rPr lang="de-DE" sz="1600" err="1"/>
              <a:t>ask</a:t>
            </a:r>
            <a:r>
              <a:rPr lang="de-DE" sz="1600"/>
              <a:t> </a:t>
            </a:r>
            <a:r>
              <a:rPr lang="de-DE" sz="1600" err="1"/>
              <a:t>you</a:t>
            </a:r>
            <a:r>
              <a:rPr lang="de-DE" sz="1600"/>
              <a:t> </a:t>
            </a:r>
            <a:r>
              <a:rPr lang="de-DE" sz="1600" err="1"/>
              <a:t>to</a:t>
            </a:r>
            <a:r>
              <a:rPr lang="de-DE" sz="1600"/>
              <a:t> </a:t>
            </a:r>
            <a:r>
              <a:rPr lang="de-DE" sz="1600" err="1"/>
              <a:t>prepare</a:t>
            </a:r>
            <a:r>
              <a:rPr lang="de-DE" sz="1600"/>
              <a:t> </a:t>
            </a:r>
            <a:r>
              <a:rPr lang="de-DE" sz="1600" err="1"/>
              <a:t>following</a:t>
            </a:r>
            <a:r>
              <a:rPr lang="de-DE" sz="1600"/>
              <a:t> </a:t>
            </a:r>
            <a:r>
              <a:rPr lang="de-DE" sz="1600" err="1"/>
              <a:t>questions</a:t>
            </a:r>
            <a:r>
              <a:rPr lang="de-DE" sz="1600"/>
              <a:t> </a:t>
            </a:r>
            <a:r>
              <a:rPr lang="de-DE" sz="1600" err="1"/>
              <a:t>based</a:t>
            </a:r>
            <a:r>
              <a:rPr lang="de-DE" sz="1600"/>
              <a:t> on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provided</a:t>
            </a:r>
            <a:r>
              <a:rPr lang="de-DE" sz="1600"/>
              <a:t> </a:t>
            </a:r>
            <a:r>
              <a:rPr lang="de-DE" sz="1600" err="1"/>
              <a:t>data</a:t>
            </a:r>
            <a:r>
              <a:rPr lang="de-DE" sz="1600"/>
              <a:t> </a:t>
            </a:r>
            <a:r>
              <a:rPr lang="de-DE" sz="1600" err="1"/>
              <a:t>set</a:t>
            </a:r>
            <a:r>
              <a:rPr lang="de-DE" sz="1600"/>
              <a:t>:</a:t>
            </a:r>
          </a:p>
          <a:p>
            <a:pPr marL="285750" indent="-285750"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  <a:buFont typeface="Symbol" pitchFamily="2" charset="2"/>
              <a:buChar char="-"/>
            </a:pPr>
            <a:r>
              <a:rPr lang="de-DE" sz="1600" err="1"/>
              <a:t>What</a:t>
            </a:r>
            <a:r>
              <a:rPr lang="de-DE" sz="1600"/>
              <a:t> </a:t>
            </a:r>
            <a:r>
              <a:rPr lang="de-DE" sz="1600" err="1"/>
              <a:t>is</a:t>
            </a:r>
            <a:r>
              <a:rPr lang="de-DE" sz="1600"/>
              <a:t>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impact</a:t>
            </a:r>
            <a:r>
              <a:rPr lang="de-DE" sz="1600"/>
              <a:t> </a:t>
            </a:r>
            <a:r>
              <a:rPr lang="de-DE" sz="1600" err="1"/>
              <a:t>of</a:t>
            </a:r>
            <a:r>
              <a:rPr lang="de-DE" sz="1600"/>
              <a:t> on top </a:t>
            </a:r>
            <a:r>
              <a:rPr lang="de-DE" sz="1600" err="1"/>
              <a:t>products</a:t>
            </a:r>
            <a:r>
              <a:rPr lang="de-DE" sz="1600"/>
              <a:t> on </a:t>
            </a:r>
            <a:r>
              <a:rPr lang="de-DE" sz="1600" err="1"/>
              <a:t>listing</a:t>
            </a:r>
            <a:r>
              <a:rPr lang="de-DE" sz="1600"/>
              <a:t> </a:t>
            </a:r>
            <a:r>
              <a:rPr lang="de-DE" sz="1600" err="1"/>
              <a:t>performance</a:t>
            </a:r>
            <a:r>
              <a:rPr lang="de-DE" sz="1600"/>
              <a:t>?</a:t>
            </a:r>
          </a:p>
          <a:p>
            <a:pPr marL="285750" indent="-285750"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  <a:buFont typeface="Symbol" pitchFamily="2" charset="2"/>
              <a:buChar char="-"/>
            </a:pPr>
            <a:r>
              <a:rPr lang="de-DE" sz="1600"/>
              <a:t>Are </a:t>
            </a:r>
            <a:r>
              <a:rPr lang="de-DE" sz="1600" err="1"/>
              <a:t>there</a:t>
            </a:r>
            <a:r>
              <a:rPr lang="de-DE" sz="1600"/>
              <a:t> </a:t>
            </a:r>
            <a:r>
              <a:rPr lang="de-DE" sz="1600" err="1"/>
              <a:t>any</a:t>
            </a:r>
            <a:r>
              <a:rPr lang="de-DE" sz="1600"/>
              <a:t> </a:t>
            </a:r>
            <a:r>
              <a:rPr lang="de-DE" sz="1600" err="1"/>
              <a:t>patterns</a:t>
            </a:r>
            <a:r>
              <a:rPr lang="de-DE" sz="1600"/>
              <a:t> in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data</a:t>
            </a:r>
            <a:r>
              <a:rPr lang="de-DE" sz="1600"/>
              <a:t> </a:t>
            </a:r>
            <a:r>
              <a:rPr lang="de-DE" sz="1600" err="1"/>
              <a:t>you</a:t>
            </a:r>
            <a:r>
              <a:rPr lang="de-DE" sz="1600"/>
              <a:t> </a:t>
            </a:r>
            <a:r>
              <a:rPr lang="de-DE" sz="1600" err="1"/>
              <a:t>would</a:t>
            </a:r>
            <a:r>
              <a:rPr lang="de-DE" sz="1600"/>
              <a:t> </a:t>
            </a:r>
            <a:r>
              <a:rPr lang="de-DE" sz="1600" err="1"/>
              <a:t>consider</a:t>
            </a:r>
            <a:r>
              <a:rPr lang="de-DE" sz="1600"/>
              <a:t> </a:t>
            </a:r>
            <a:r>
              <a:rPr lang="de-DE" sz="1600" err="1"/>
              <a:t>interesting</a:t>
            </a:r>
            <a:r>
              <a:rPr lang="de-DE" sz="1600"/>
              <a:t> </a:t>
            </a:r>
            <a:r>
              <a:rPr lang="de-DE" sz="1600" err="1"/>
              <a:t>or</a:t>
            </a:r>
            <a:r>
              <a:rPr lang="de-DE" sz="1600"/>
              <a:t> </a:t>
            </a:r>
            <a:r>
              <a:rPr lang="de-DE" sz="1600" err="1"/>
              <a:t>unexpected</a:t>
            </a:r>
            <a:r>
              <a:rPr lang="de-DE" sz="1600"/>
              <a:t>?</a:t>
            </a:r>
          </a:p>
          <a:p>
            <a:pPr marL="285750" indent="-285750"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  <a:buFont typeface="Symbol" pitchFamily="2" charset="2"/>
              <a:buChar char="-"/>
            </a:pPr>
            <a:r>
              <a:rPr lang="de-DE" sz="1600" err="1"/>
              <a:t>What</a:t>
            </a:r>
            <a:r>
              <a:rPr lang="de-DE" sz="1600"/>
              <a:t> </a:t>
            </a:r>
            <a:r>
              <a:rPr lang="de-DE" sz="1600" err="1"/>
              <a:t>is</a:t>
            </a:r>
            <a:r>
              <a:rPr lang="de-DE" sz="1600"/>
              <a:t>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influence</a:t>
            </a:r>
            <a:r>
              <a:rPr lang="de-DE" sz="1600"/>
              <a:t> </a:t>
            </a:r>
            <a:r>
              <a:rPr lang="de-DE" sz="1600" err="1"/>
              <a:t>of</a:t>
            </a:r>
            <a:r>
              <a:rPr lang="de-DE" sz="1600"/>
              <a:t> </a:t>
            </a:r>
            <a:r>
              <a:rPr lang="de-DE" sz="1600" err="1"/>
              <a:t>other</a:t>
            </a:r>
            <a:r>
              <a:rPr lang="de-DE" sz="1600"/>
              <a:t> variables </a:t>
            </a:r>
            <a:r>
              <a:rPr lang="de-DE" sz="1600" err="1"/>
              <a:t>included</a:t>
            </a:r>
            <a:r>
              <a:rPr lang="de-DE" sz="1600"/>
              <a:t> in </a:t>
            </a:r>
            <a:r>
              <a:rPr lang="de-DE" sz="1600" err="1"/>
              <a:t>the</a:t>
            </a:r>
            <a:r>
              <a:rPr lang="de-DE" sz="1600"/>
              <a:t> </a:t>
            </a:r>
            <a:r>
              <a:rPr lang="de-DE" sz="1600" err="1"/>
              <a:t>data</a:t>
            </a:r>
            <a:r>
              <a:rPr lang="de-DE" sz="1600"/>
              <a:t> </a:t>
            </a:r>
            <a:r>
              <a:rPr lang="de-DE" sz="1600" err="1"/>
              <a:t>set</a:t>
            </a:r>
            <a:r>
              <a:rPr lang="de-DE" sz="1600"/>
              <a:t> on </a:t>
            </a:r>
            <a:r>
              <a:rPr lang="de-DE" sz="1600" err="1"/>
              <a:t>listing</a:t>
            </a:r>
            <a:r>
              <a:rPr lang="de-DE" sz="1600"/>
              <a:t> </a:t>
            </a:r>
            <a:r>
              <a:rPr lang="de-DE" sz="1600" err="1"/>
              <a:t>performance</a:t>
            </a:r>
            <a:r>
              <a:rPr lang="de-DE" sz="1600"/>
              <a:t>?</a:t>
            </a:r>
          </a:p>
          <a:p>
            <a:pPr marL="285750" indent="-285750"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  <a:buFont typeface="Symbol" pitchFamily="2" charset="2"/>
              <a:buChar char="-"/>
            </a:pPr>
            <a:r>
              <a:rPr lang="de-DE" sz="1600" err="1"/>
              <a:t>Which</a:t>
            </a:r>
            <a:r>
              <a:rPr lang="de-DE" sz="1600"/>
              <a:t> additional </a:t>
            </a:r>
            <a:r>
              <a:rPr lang="de-DE" sz="1600" err="1"/>
              <a:t>data</a:t>
            </a:r>
            <a:r>
              <a:rPr lang="de-DE" sz="1600"/>
              <a:t> </a:t>
            </a:r>
            <a:r>
              <a:rPr lang="de-DE" sz="1600" err="1"/>
              <a:t>would</a:t>
            </a:r>
            <a:r>
              <a:rPr lang="de-DE" sz="1600"/>
              <a:t> </a:t>
            </a:r>
            <a:r>
              <a:rPr lang="de-DE" sz="1600" err="1"/>
              <a:t>you</a:t>
            </a:r>
            <a:r>
              <a:rPr lang="de-DE" sz="1600"/>
              <a:t> </a:t>
            </a:r>
            <a:r>
              <a:rPr lang="de-DE" sz="1600" err="1"/>
              <a:t>employ</a:t>
            </a:r>
            <a:r>
              <a:rPr lang="de-DE" sz="1600"/>
              <a:t> </a:t>
            </a:r>
            <a:r>
              <a:rPr lang="de-DE" sz="1600" err="1"/>
              <a:t>for</a:t>
            </a:r>
            <a:r>
              <a:rPr lang="de-DE" sz="1600"/>
              <a:t> </a:t>
            </a:r>
            <a:r>
              <a:rPr lang="de-DE" sz="1600" err="1"/>
              <a:t>further</a:t>
            </a:r>
            <a:r>
              <a:rPr lang="de-DE" sz="1600"/>
              <a:t> </a:t>
            </a:r>
            <a:r>
              <a:rPr lang="de-DE" sz="1600" err="1"/>
              <a:t>analyses</a:t>
            </a:r>
            <a:r>
              <a:rPr lang="de-DE" sz="1600"/>
              <a:t>? </a:t>
            </a:r>
          </a:p>
          <a:p>
            <a:pPr>
              <a:spcAft>
                <a:spcPts val="1020"/>
              </a:spcAft>
              <a:buClr>
                <a:schemeClr val="tx1">
                  <a:lumMod val="60000"/>
                  <a:lumOff val="40000"/>
                </a:schemeClr>
              </a:buClr>
            </a:pPr>
            <a:r>
              <a:rPr lang="de-DE" sz="1600" err="1"/>
              <a:t>Please</a:t>
            </a:r>
            <a:r>
              <a:rPr lang="de-DE" sz="1600"/>
              <a:t> also </a:t>
            </a:r>
            <a:r>
              <a:rPr lang="de-DE" sz="1600" err="1"/>
              <a:t>keep</a:t>
            </a:r>
            <a:r>
              <a:rPr lang="de-DE" sz="1600"/>
              <a:t> additional </a:t>
            </a:r>
            <a:r>
              <a:rPr lang="de-DE" sz="1600" err="1"/>
              <a:t>steps</a:t>
            </a:r>
            <a:r>
              <a:rPr lang="de-DE" sz="1600"/>
              <a:t> in </a:t>
            </a:r>
            <a:r>
              <a:rPr lang="de-DE" sz="1600" err="1"/>
              <a:t>mind</a:t>
            </a:r>
            <a:r>
              <a:rPr lang="de-DE" sz="1600"/>
              <a:t>, e.g. </a:t>
            </a:r>
            <a:r>
              <a:rPr lang="de-DE" sz="1600" err="1"/>
              <a:t>data</a:t>
            </a:r>
            <a:r>
              <a:rPr lang="de-DE" sz="1600"/>
              <a:t> </a:t>
            </a:r>
            <a:r>
              <a:rPr lang="de-DE" sz="1600" err="1"/>
              <a:t>cleaning</a:t>
            </a:r>
            <a:r>
              <a:rPr lang="de-DE" sz="1600"/>
              <a:t>, </a:t>
            </a:r>
            <a:r>
              <a:rPr lang="de-DE" sz="1600" err="1"/>
              <a:t>as</a:t>
            </a:r>
            <a:r>
              <a:rPr lang="de-DE" sz="1600"/>
              <a:t> </a:t>
            </a:r>
            <a:r>
              <a:rPr lang="de-DE" sz="1600" err="1"/>
              <a:t>this</a:t>
            </a:r>
            <a:r>
              <a:rPr lang="de-DE" sz="1600"/>
              <a:t> </a:t>
            </a:r>
            <a:r>
              <a:rPr lang="de-DE" sz="1600" err="1"/>
              <a:t>is</a:t>
            </a:r>
            <a:r>
              <a:rPr lang="de-DE" sz="1600"/>
              <a:t> a ”real” </a:t>
            </a:r>
            <a:r>
              <a:rPr lang="de-DE" sz="1600" err="1"/>
              <a:t>data</a:t>
            </a:r>
            <a:r>
              <a:rPr lang="de-DE" sz="1600"/>
              <a:t> </a:t>
            </a:r>
            <a:r>
              <a:rPr lang="de-DE" sz="1600" err="1"/>
              <a:t>set</a:t>
            </a:r>
            <a:r>
              <a:rPr lang="de-DE" sz="1600"/>
              <a:t>.</a:t>
            </a:r>
            <a:endParaRPr lang="en-US" sz="1600" err="1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154323"/>
      </p:ext>
    </p:extLst>
  </p:cSld>
  <p:clrMapOvr>
    <a:masterClrMapping/>
  </p:clrMapOvr>
</p:sld>
</file>

<file path=ppt/theme/theme1.xml><?xml version="1.0" encoding="utf-8"?>
<a:theme xmlns:a="http://schemas.openxmlformats.org/drawingml/2006/main" name="DE_AS24_Master2019_16zu9">
  <a:themeElements>
    <a:clrScheme name="AS24">
      <a:dk1>
        <a:srgbClr val="333333"/>
      </a:dk1>
      <a:lt1>
        <a:srgbClr val="FFFFFF"/>
      </a:lt1>
      <a:dk2>
        <a:srgbClr val="333333"/>
      </a:dk2>
      <a:lt2>
        <a:srgbClr val="D6D6D6"/>
      </a:lt2>
      <a:accent1>
        <a:srgbClr val="F5F200"/>
      </a:accent1>
      <a:accent2>
        <a:srgbClr val="333333"/>
      </a:accent2>
      <a:accent3>
        <a:srgbClr val="F5F200"/>
      </a:accent3>
      <a:accent4>
        <a:srgbClr val="00FFD0"/>
      </a:accent4>
      <a:accent5>
        <a:srgbClr val="00DFFF"/>
      </a:accent5>
      <a:accent6>
        <a:srgbClr val="008289"/>
      </a:accent6>
      <a:hlink>
        <a:srgbClr val="333333"/>
      </a:hlink>
      <a:folHlink>
        <a:srgbClr val="008289"/>
      </a:folHlink>
    </a:clrScheme>
    <a:fontScheme name="Make It Sans">
      <a:majorFont>
        <a:latin typeface="Make It Sans"/>
        <a:ea typeface=""/>
        <a:cs typeface=""/>
      </a:majorFont>
      <a:minorFont>
        <a:latin typeface="Make It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marL="266400" indent="-266400" algn="l">
          <a:spcAft>
            <a:spcPts val="1020"/>
          </a:spcAft>
          <a:buClr>
            <a:schemeClr val="tx1">
              <a:lumMod val="60000"/>
              <a:lumOff val="40000"/>
            </a:schemeClr>
          </a:buClr>
          <a:buFont typeface="Make It Sans" panose="020B0604070202080803" pitchFamily="34" charset="0"/>
          <a:buChar char="−"/>
          <a:defRPr sz="1600" dirty="0" err="1" smtClean="0">
            <a:solidFill>
              <a:schemeClr val="tx1">
                <a:lumMod val="60000"/>
                <a:lumOff val="4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N_IS24_Master2019_16zu9_191105" id="{29977C64-4D37-4D14-B91D-86AEF6473F0D}" vid="{5AF88221-B9FB-4FE8-A27D-0C6501C8F8A4}"/>
    </a:ext>
  </a:extLst>
</a:theme>
</file>

<file path=ppt/theme/theme2.xml><?xml version="1.0" encoding="utf-8"?>
<a:theme xmlns:a="http://schemas.openxmlformats.org/drawingml/2006/main" name="Office">
  <a:themeElements>
    <a:clrScheme name="Scout24">
      <a:dk1>
        <a:srgbClr val="333333"/>
      </a:dk1>
      <a:lt1>
        <a:srgbClr val="FFFFFF"/>
      </a:lt1>
      <a:dk2>
        <a:srgbClr val="333333"/>
      </a:dk2>
      <a:lt2>
        <a:srgbClr val="D6D6D6"/>
      </a:lt2>
      <a:accent1>
        <a:srgbClr val="FF9015"/>
      </a:accent1>
      <a:accent2>
        <a:srgbClr val="333333"/>
      </a:accent2>
      <a:accent3>
        <a:srgbClr val="00FFD0"/>
      </a:accent3>
      <a:accent4>
        <a:srgbClr val="F5F200"/>
      </a:accent4>
      <a:accent5>
        <a:srgbClr val="00DFFF"/>
      </a:accent5>
      <a:accent6>
        <a:srgbClr val="008289"/>
      </a:accent6>
      <a:hlink>
        <a:srgbClr val="333333"/>
      </a:hlink>
      <a:folHlink>
        <a:srgbClr val="008289"/>
      </a:folHlink>
    </a:clrScheme>
    <a:fontScheme name="Make It Sans">
      <a:majorFont>
        <a:latin typeface="Make It Sans"/>
        <a:ea typeface=""/>
        <a:cs typeface=""/>
      </a:majorFont>
      <a:minorFont>
        <a:latin typeface="Make It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45D4B2270A3240ADC3360A0F12307D" ma:contentTypeVersion="17" ma:contentTypeDescription="Create a new document." ma:contentTypeScope="" ma:versionID="64639579025e58434468ffe385889a38">
  <xsd:schema xmlns:xsd="http://www.w3.org/2001/XMLSchema" xmlns:xs="http://www.w3.org/2001/XMLSchema" xmlns:p="http://schemas.microsoft.com/office/2006/metadata/properties" xmlns:ns2="7bd599d3-999f-481f-9a2a-23311b845369" xmlns:ns3="60e0cc00-af93-437a-a98b-474dbc47c274" targetNamespace="http://schemas.microsoft.com/office/2006/metadata/properties" ma:root="true" ma:fieldsID="f2a423eeeeb6c0d82d42a210306b5b9d" ns2:_="" ns3:_="">
    <xsd:import namespace="7bd599d3-999f-481f-9a2a-23311b845369"/>
    <xsd:import namespace="60e0cc00-af93-437a-a98b-474dbc47c274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d599d3-999f-481f-9a2a-23311b845369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PermissionLevels" ma:index="10" nillable="true" ma:displayName="MigrationWizIdPermissionLevels" ma:description="Documents" ma:internalName="MigrationWizIdPermissionLevels">
      <xsd:simpleType>
        <xsd:restriction base="dms:Text"/>
      </xsd:simpleType>
    </xsd:element>
    <xsd:element name="MigrationWizIdDocumentLibraryPermissions" ma:index="11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2" nillable="true" ma:displayName="MigrationWizIdSecurityGroups" ma:description="Documents" ma:internalName="MigrationWizIdSecurityGroups">
      <xsd:simpleType>
        <xsd:restriction base="dms:Text"/>
      </xsd:simple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e0cc00-af93-437a-a98b-474dbc47c274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DocumentLibraryPermissions xmlns="7bd599d3-999f-481f-9a2a-23311b845369" xsi:nil="true"/>
    <MigrationWizId xmlns="7bd599d3-999f-481f-9a2a-23311b845369" xsi:nil="true"/>
    <MigrationWizIdPermissions xmlns="7bd599d3-999f-481f-9a2a-23311b845369" xsi:nil="true"/>
    <MigrationWizIdSecurityGroups xmlns="7bd599d3-999f-481f-9a2a-23311b845369" xsi:nil="true"/>
    <MigrationWizIdPermissionLevels xmlns="7bd599d3-999f-481f-9a2a-23311b84536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7B0B2B-50CF-47A9-A5DB-1F0C35ABFE5B}">
  <ds:schemaRefs>
    <ds:schemaRef ds:uri="60e0cc00-af93-437a-a98b-474dbc47c274"/>
    <ds:schemaRef ds:uri="7bd599d3-999f-481f-9a2a-23311b84536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BF95ED3-BD96-4DD7-89FE-54A57DDA522B}">
  <ds:schemaRefs>
    <ds:schemaRef ds:uri="60e0cc00-af93-437a-a98b-474dbc47c274"/>
    <ds:schemaRef ds:uri="7bd599d3-999f-481f-9a2a-23311b84536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F361C4F-6623-4EFD-B3EB-8D96C5CEDDC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EN_IS24_Master2019_16zu9_191105</Template>
  <Application>Microsoft Office PowerPoint</Application>
  <PresentationFormat>Widescreen</PresentationFormat>
  <Slides>3</Slides>
  <Notes>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DE_AS24_Master2019_16zu9</vt:lpstr>
      <vt:lpstr>Case Study: AS24 Management Reporting</vt:lpstr>
      <vt:lpstr>Case Study: What is it about?  We want to get to know you and your way of working</vt:lpstr>
      <vt:lpstr>Case Study: Task Description Impact of On Top Products on Ad Performance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Daniela Fahrig</dc:creator>
  <cp:revision>1</cp:revision>
  <dcterms:created xsi:type="dcterms:W3CDTF">2019-11-05T08:11:12Z</dcterms:created>
  <dcterms:modified xsi:type="dcterms:W3CDTF">2022-02-15T09:06:32Z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0x0101008445D4B2270A3240ADC3360A0F12307D</vt:lpwstr>
  </property>
</Properties>
</file>